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60" r:id="rId3"/>
    <p:sldId id="318" r:id="rId4"/>
    <p:sldId id="317" r:id="rId5"/>
    <p:sldId id="316" r:id="rId6"/>
    <p:sldId id="259" r:id="rId7"/>
    <p:sldId id="310" r:id="rId8"/>
    <p:sldId id="261" r:id="rId9"/>
    <p:sldId id="311" r:id="rId10"/>
    <p:sldId id="313" r:id="rId11"/>
    <p:sldId id="315" r:id="rId12"/>
    <p:sldId id="314" r:id="rId13"/>
    <p:sldId id="307" r:id="rId14"/>
    <p:sldId id="309" r:id="rId15"/>
    <p:sldId id="262" r:id="rId16"/>
    <p:sldId id="277" r:id="rId17"/>
  </p:sldIdLst>
  <p:sldSz cx="9144000" cy="5143500" type="screen16x9"/>
  <p:notesSz cx="17348200" cy="9753600"/>
  <p:embeddedFontLst>
    <p:embeddedFont>
      <p:font typeface="BenchNine" panose="020B0604020202020204" charset="0"/>
      <p:regular r:id="rId19"/>
      <p:bold r:id="rId20"/>
    </p:embeddedFont>
    <p:embeddedFont>
      <p:font typeface="Joti One" panose="020B0604020202020204" charset="0"/>
      <p:regular r:id="rId21"/>
    </p:embeddedFont>
    <p:embeddedFont>
      <p:font typeface="Barlow Semi Condensed Light" panose="020B0604020202020204" charset="0"/>
      <p:regular r:id="rId22"/>
      <p:bold r:id="rId23"/>
      <p:italic r:id="rId24"/>
      <p:boldItalic r:id="rId25"/>
    </p:embeddedFont>
    <p:embeddedFont>
      <p:font typeface="Sue Ellen Francisco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2286C6-F13E-4A7A-9FD4-1762ACE7F4D7}">
  <a:tblStyle styleId="{202286C6-F13E-4A7A-9FD4-1762ACE7F4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60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046610587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046610587_0_32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677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632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521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160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897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4c68a97855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3" name="Google Shape;2073;g4c68a97855_1_27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b0ddfe0e6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b0ddfe0e6_0_72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b0ddfe0e6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b0ddfe0e6_0_72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233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32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229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254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051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597622" y="296259"/>
            <a:ext cx="5948856" cy="4694195"/>
            <a:chOff x="2256903" y="816487"/>
            <a:chExt cx="4630180" cy="3653639"/>
          </a:xfrm>
        </p:grpSpPr>
        <p:sp>
          <p:nvSpPr>
            <p:cNvPr id="10" name="Google Shape;10;p2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215050" y="1748638"/>
            <a:ext cx="47139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ti One"/>
              <a:buNone/>
              <a:defRPr sz="6300" i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754750" y="3028763"/>
            <a:ext cx="3634500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307855" y="202772"/>
            <a:ext cx="8584689" cy="4754552"/>
            <a:chOff x="307855" y="202772"/>
            <a:chExt cx="8584689" cy="4754552"/>
          </a:xfrm>
        </p:grpSpPr>
        <p:sp>
          <p:nvSpPr>
            <p:cNvPr id="15" name="Google Shape;15;p2"/>
            <p:cNvSpPr/>
            <p:nvPr/>
          </p:nvSpPr>
          <p:spPr>
            <a:xfrm>
              <a:off x="373196" y="225034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13390" y="17486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58200" y="202772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789221" y="3664971"/>
            <a:ext cx="103324" cy="98651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697346" y="256159"/>
            <a:ext cx="103324" cy="98651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>
  <p:cSld name="CUSTOM_12_3_1">
    <p:bg>
      <p:bgPr>
        <a:solidFill>
          <a:srgbClr val="FFFFF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">
  <p:cSld name="OBJEC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3137700" y="1475025"/>
            <a:ext cx="2868600" cy="11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2601950" y="2945225"/>
            <a:ext cx="3940200" cy="9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 rot="10800000" flipH="1">
            <a:off x="2103787" y="695732"/>
            <a:ext cx="4936235" cy="3895144"/>
            <a:chOff x="2256903" y="816487"/>
            <a:chExt cx="4630180" cy="3653639"/>
          </a:xfrm>
        </p:grpSpPr>
        <p:sp>
          <p:nvSpPr>
            <p:cNvPr id="37" name="Google Shape;37;p4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4"/>
          <p:cNvGrpSpPr/>
          <p:nvPr/>
        </p:nvGrpSpPr>
        <p:grpSpPr>
          <a:xfrm>
            <a:off x="307855" y="496497"/>
            <a:ext cx="8584689" cy="4460827"/>
            <a:chOff x="307855" y="496497"/>
            <a:chExt cx="8584689" cy="4460827"/>
          </a:xfrm>
        </p:grpSpPr>
        <p:sp>
          <p:nvSpPr>
            <p:cNvPr id="40" name="Google Shape;40;p4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36440" y="67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1417350" y="3570550"/>
            <a:ext cx="6309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400" i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417375" y="2231075"/>
            <a:ext cx="6309300" cy="69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50" name="Google Shape;50;p5"/>
            <p:cNvSpPr/>
            <p:nvPr/>
          </p:nvSpPr>
          <p:spPr>
            <a:xfrm>
              <a:off x="8382375" y="24687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1762475" y="1271090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1"/>
          </p:nvPr>
        </p:nvSpPr>
        <p:spPr>
          <a:xfrm>
            <a:off x="1762475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title" idx="2" hasCustomPrompt="1"/>
          </p:nvPr>
        </p:nvSpPr>
        <p:spPr>
          <a:xfrm>
            <a:off x="1762475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0" name="Google Shape;60;p6"/>
          <p:cNvSpPr txBox="1">
            <a:spLocks noGrp="1"/>
          </p:cNvSpPr>
          <p:nvPr>
            <p:ph type="title" idx="3"/>
          </p:nvPr>
        </p:nvSpPr>
        <p:spPr>
          <a:xfrm>
            <a:off x="1762475" y="359047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ubTitle" idx="4"/>
          </p:nvPr>
        </p:nvSpPr>
        <p:spPr>
          <a:xfrm>
            <a:off x="1762475" y="4050275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title" idx="5" hasCustomPrompt="1"/>
          </p:nvPr>
        </p:nvSpPr>
        <p:spPr>
          <a:xfrm>
            <a:off x="1762475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3" name="Google Shape;63;p6"/>
          <p:cNvSpPr txBox="1">
            <a:spLocks noGrp="1"/>
          </p:cNvSpPr>
          <p:nvPr>
            <p:ph type="title" idx="6"/>
          </p:nvPr>
        </p:nvSpPr>
        <p:spPr>
          <a:xfrm>
            <a:off x="4869047" y="1271090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ubTitle" idx="7"/>
          </p:nvPr>
        </p:nvSpPr>
        <p:spPr>
          <a:xfrm>
            <a:off x="4869049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title" idx="8" hasCustomPrompt="1"/>
          </p:nvPr>
        </p:nvSpPr>
        <p:spPr>
          <a:xfrm>
            <a:off x="4869047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6" name="Google Shape;66;p6"/>
          <p:cNvSpPr txBox="1">
            <a:spLocks noGrp="1"/>
          </p:cNvSpPr>
          <p:nvPr>
            <p:ph type="title" idx="9"/>
          </p:nvPr>
        </p:nvSpPr>
        <p:spPr>
          <a:xfrm>
            <a:off x="4869047" y="359047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ubTitle" idx="13"/>
          </p:nvPr>
        </p:nvSpPr>
        <p:spPr>
          <a:xfrm>
            <a:off x="4869049" y="4050275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 idx="14" hasCustomPrompt="1"/>
          </p:nvPr>
        </p:nvSpPr>
        <p:spPr>
          <a:xfrm>
            <a:off x="4869047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69" name="Google Shape;69;p6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70" name="Google Shape;70;p6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2887051" y="1332225"/>
            <a:ext cx="3369900" cy="2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subTitle" idx="1"/>
          </p:nvPr>
        </p:nvSpPr>
        <p:spPr>
          <a:xfrm>
            <a:off x="2480101" y="3882801"/>
            <a:ext cx="41838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 rot="10800000">
            <a:off x="2326312" y="871270"/>
            <a:ext cx="4491275" cy="3544029"/>
            <a:chOff x="2256903" y="816487"/>
            <a:chExt cx="4630180" cy="3653639"/>
          </a:xfrm>
        </p:grpSpPr>
        <p:sp>
          <p:nvSpPr>
            <p:cNvPr id="79" name="Google Shape;79;p7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7"/>
          <p:cNvGrpSpPr/>
          <p:nvPr/>
        </p:nvGrpSpPr>
        <p:grpSpPr>
          <a:xfrm>
            <a:off x="329730" y="496497"/>
            <a:ext cx="8562814" cy="4347320"/>
            <a:chOff x="329730" y="496497"/>
            <a:chExt cx="8562814" cy="4347320"/>
          </a:xfrm>
        </p:grpSpPr>
        <p:sp>
          <p:nvSpPr>
            <p:cNvPr id="82" name="Google Shape;82;p7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682315" y="58997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6319091" y="19485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LIST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712675" y="688400"/>
            <a:ext cx="36360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4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subTitle" idx="1"/>
          </p:nvPr>
        </p:nvSpPr>
        <p:spPr>
          <a:xfrm>
            <a:off x="712675" y="2294246"/>
            <a:ext cx="7718700" cy="22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8"/>
          <p:cNvSpPr/>
          <p:nvPr/>
        </p:nvSpPr>
        <p:spPr>
          <a:xfrm flipH="1">
            <a:off x="365938" y="481772"/>
            <a:ext cx="1999760" cy="1577995"/>
          </a:xfrm>
          <a:custGeom>
            <a:avLst/>
            <a:gdLst/>
            <a:ahLst/>
            <a:cxnLst/>
            <a:rect l="l" t="t" r="r" b="b"/>
            <a:pathLst>
              <a:path w="90191" h="71169" extrusionOk="0">
                <a:moveTo>
                  <a:pt x="51262" y="4765"/>
                </a:moveTo>
                <a:cubicBezTo>
                  <a:pt x="51543" y="4765"/>
                  <a:pt x="51822" y="4770"/>
                  <a:pt x="52107" y="4781"/>
                </a:cubicBezTo>
                <a:cubicBezTo>
                  <a:pt x="53975" y="4833"/>
                  <a:pt x="54987" y="5361"/>
                  <a:pt x="55432" y="6154"/>
                </a:cubicBezTo>
                <a:cubicBezTo>
                  <a:pt x="51794" y="7210"/>
                  <a:pt x="48217" y="9267"/>
                  <a:pt x="46121" y="10663"/>
                </a:cubicBezTo>
                <a:cubicBezTo>
                  <a:pt x="46025" y="10731"/>
                  <a:pt x="45925" y="10799"/>
                  <a:pt x="45825" y="10863"/>
                </a:cubicBezTo>
                <a:cubicBezTo>
                  <a:pt x="45553" y="10363"/>
                  <a:pt x="45052" y="9947"/>
                  <a:pt x="44389" y="9719"/>
                </a:cubicBezTo>
                <a:cubicBezTo>
                  <a:pt x="46153" y="8262"/>
                  <a:pt x="44493" y="6181"/>
                  <a:pt x="42360" y="6181"/>
                </a:cubicBezTo>
                <a:cubicBezTo>
                  <a:pt x="42252" y="6181"/>
                  <a:pt x="42140" y="6190"/>
                  <a:pt x="42032" y="6198"/>
                </a:cubicBezTo>
                <a:cubicBezTo>
                  <a:pt x="44973" y="5302"/>
                  <a:pt x="48058" y="4765"/>
                  <a:pt x="51262" y="4765"/>
                </a:cubicBezTo>
                <a:close/>
                <a:moveTo>
                  <a:pt x="53559" y="12371"/>
                </a:moveTo>
                <a:lnTo>
                  <a:pt x="53559" y="12371"/>
                </a:lnTo>
                <a:cubicBezTo>
                  <a:pt x="53323" y="12716"/>
                  <a:pt x="53087" y="13044"/>
                  <a:pt x="52859" y="13348"/>
                </a:cubicBezTo>
                <a:cubicBezTo>
                  <a:pt x="52583" y="13296"/>
                  <a:pt x="52315" y="13252"/>
                  <a:pt x="52038" y="13216"/>
                </a:cubicBezTo>
                <a:cubicBezTo>
                  <a:pt x="52551" y="12916"/>
                  <a:pt x="53059" y="12632"/>
                  <a:pt x="53559" y="12371"/>
                </a:cubicBezTo>
                <a:close/>
                <a:moveTo>
                  <a:pt x="60457" y="10499"/>
                </a:moveTo>
                <a:cubicBezTo>
                  <a:pt x="60693" y="10607"/>
                  <a:pt x="60869" y="10772"/>
                  <a:pt x="60978" y="10999"/>
                </a:cubicBezTo>
                <a:cubicBezTo>
                  <a:pt x="61593" y="12308"/>
                  <a:pt x="60645" y="13856"/>
                  <a:pt x="59453" y="15213"/>
                </a:cubicBezTo>
                <a:cubicBezTo>
                  <a:pt x="58601" y="15592"/>
                  <a:pt x="57772" y="16017"/>
                  <a:pt x="56965" y="16465"/>
                </a:cubicBezTo>
                <a:cubicBezTo>
                  <a:pt x="57004" y="16417"/>
                  <a:pt x="57044" y="16369"/>
                  <a:pt x="57080" y="16325"/>
                </a:cubicBezTo>
                <a:cubicBezTo>
                  <a:pt x="58365" y="14737"/>
                  <a:pt x="59685" y="12648"/>
                  <a:pt x="60457" y="10499"/>
                </a:cubicBezTo>
                <a:close/>
                <a:moveTo>
                  <a:pt x="48430" y="17945"/>
                </a:moveTo>
                <a:lnTo>
                  <a:pt x="48430" y="17945"/>
                </a:lnTo>
                <a:cubicBezTo>
                  <a:pt x="47685" y="18670"/>
                  <a:pt x="46889" y="19346"/>
                  <a:pt x="46041" y="19985"/>
                </a:cubicBezTo>
                <a:cubicBezTo>
                  <a:pt x="45949" y="19542"/>
                  <a:pt x="45721" y="19121"/>
                  <a:pt x="45397" y="18766"/>
                </a:cubicBezTo>
                <a:cubicBezTo>
                  <a:pt x="46389" y="18382"/>
                  <a:pt x="47405" y="18098"/>
                  <a:pt x="48430" y="17945"/>
                </a:cubicBezTo>
                <a:close/>
                <a:moveTo>
                  <a:pt x="14204" y="18897"/>
                </a:moveTo>
                <a:lnTo>
                  <a:pt x="14204" y="18897"/>
                </a:lnTo>
                <a:cubicBezTo>
                  <a:pt x="11908" y="21130"/>
                  <a:pt x="9710" y="23439"/>
                  <a:pt x="7582" y="25787"/>
                </a:cubicBezTo>
                <a:cubicBezTo>
                  <a:pt x="8911" y="23163"/>
                  <a:pt x="11455" y="20874"/>
                  <a:pt x="14204" y="18897"/>
                </a:cubicBezTo>
                <a:close/>
                <a:moveTo>
                  <a:pt x="35198" y="24947"/>
                </a:moveTo>
                <a:cubicBezTo>
                  <a:pt x="35198" y="25015"/>
                  <a:pt x="35202" y="25084"/>
                  <a:pt x="35206" y="25152"/>
                </a:cubicBezTo>
                <a:cubicBezTo>
                  <a:pt x="34670" y="25728"/>
                  <a:pt x="34138" y="26304"/>
                  <a:pt x="33606" y="26880"/>
                </a:cubicBezTo>
                <a:cubicBezTo>
                  <a:pt x="32177" y="27564"/>
                  <a:pt x="30768" y="28253"/>
                  <a:pt x="29412" y="28960"/>
                </a:cubicBezTo>
                <a:cubicBezTo>
                  <a:pt x="31313" y="27600"/>
                  <a:pt x="33257" y="26275"/>
                  <a:pt x="35198" y="24947"/>
                </a:cubicBezTo>
                <a:close/>
                <a:moveTo>
                  <a:pt x="82050" y="30753"/>
                </a:moveTo>
                <a:cubicBezTo>
                  <a:pt x="83182" y="32002"/>
                  <a:pt x="81618" y="35483"/>
                  <a:pt x="80535" y="37715"/>
                </a:cubicBezTo>
                <a:cubicBezTo>
                  <a:pt x="80363" y="37691"/>
                  <a:pt x="80191" y="37683"/>
                  <a:pt x="80015" y="37679"/>
                </a:cubicBezTo>
                <a:cubicBezTo>
                  <a:pt x="80631" y="36171"/>
                  <a:pt x="81051" y="34635"/>
                  <a:pt x="81103" y="33122"/>
                </a:cubicBezTo>
                <a:cubicBezTo>
                  <a:pt x="81243" y="32969"/>
                  <a:pt x="81383" y="32829"/>
                  <a:pt x="81519" y="32677"/>
                </a:cubicBezTo>
                <a:cubicBezTo>
                  <a:pt x="81984" y="32162"/>
                  <a:pt x="82100" y="31625"/>
                  <a:pt x="81995" y="31133"/>
                </a:cubicBezTo>
                <a:cubicBezTo>
                  <a:pt x="82113" y="30996"/>
                  <a:pt x="82150" y="30866"/>
                  <a:pt x="82050" y="30753"/>
                </a:cubicBezTo>
                <a:close/>
                <a:moveTo>
                  <a:pt x="24039" y="37231"/>
                </a:moveTo>
                <a:lnTo>
                  <a:pt x="24039" y="37231"/>
                </a:lnTo>
                <a:cubicBezTo>
                  <a:pt x="21838" y="39604"/>
                  <a:pt x="19629" y="41972"/>
                  <a:pt x="17396" y="44321"/>
                </a:cubicBezTo>
                <a:cubicBezTo>
                  <a:pt x="17372" y="44333"/>
                  <a:pt x="17353" y="44341"/>
                  <a:pt x="17329" y="44353"/>
                </a:cubicBezTo>
                <a:lnTo>
                  <a:pt x="17329" y="44353"/>
                </a:lnTo>
                <a:cubicBezTo>
                  <a:pt x="18181" y="43385"/>
                  <a:pt x="19001" y="42448"/>
                  <a:pt x="19730" y="41552"/>
                </a:cubicBezTo>
                <a:cubicBezTo>
                  <a:pt x="20634" y="40444"/>
                  <a:pt x="21462" y="39287"/>
                  <a:pt x="22262" y="38116"/>
                </a:cubicBezTo>
                <a:cubicBezTo>
                  <a:pt x="22866" y="37823"/>
                  <a:pt x="23459" y="37527"/>
                  <a:pt x="24039" y="37231"/>
                </a:cubicBezTo>
                <a:close/>
                <a:moveTo>
                  <a:pt x="47909" y="45757"/>
                </a:moveTo>
                <a:lnTo>
                  <a:pt x="47909" y="45757"/>
                </a:lnTo>
                <a:cubicBezTo>
                  <a:pt x="47757" y="46286"/>
                  <a:pt x="47613" y="46818"/>
                  <a:pt x="47486" y="47350"/>
                </a:cubicBezTo>
                <a:cubicBezTo>
                  <a:pt x="45705" y="49346"/>
                  <a:pt x="43813" y="51271"/>
                  <a:pt x="41816" y="53144"/>
                </a:cubicBezTo>
                <a:cubicBezTo>
                  <a:pt x="41844" y="52991"/>
                  <a:pt x="41868" y="52843"/>
                  <a:pt x="41896" y="52695"/>
                </a:cubicBezTo>
                <a:cubicBezTo>
                  <a:pt x="41988" y="52195"/>
                  <a:pt x="42108" y="51703"/>
                  <a:pt x="42228" y="51207"/>
                </a:cubicBezTo>
                <a:cubicBezTo>
                  <a:pt x="42801" y="50491"/>
                  <a:pt x="43377" y="49778"/>
                  <a:pt x="43961" y="49067"/>
                </a:cubicBezTo>
                <a:cubicBezTo>
                  <a:pt x="45292" y="47974"/>
                  <a:pt x="46609" y="46873"/>
                  <a:pt x="47909" y="45757"/>
                </a:cubicBezTo>
                <a:close/>
                <a:moveTo>
                  <a:pt x="42628" y="36615"/>
                </a:moveTo>
                <a:lnTo>
                  <a:pt x="42628" y="36615"/>
                </a:lnTo>
                <a:cubicBezTo>
                  <a:pt x="42092" y="37539"/>
                  <a:pt x="41576" y="38483"/>
                  <a:pt x="41072" y="39440"/>
                </a:cubicBezTo>
                <a:cubicBezTo>
                  <a:pt x="38243" y="42389"/>
                  <a:pt x="35550" y="45409"/>
                  <a:pt x="33054" y="48386"/>
                </a:cubicBezTo>
                <a:cubicBezTo>
                  <a:pt x="32457" y="49094"/>
                  <a:pt x="31549" y="50295"/>
                  <a:pt x="30624" y="51719"/>
                </a:cubicBezTo>
                <a:cubicBezTo>
                  <a:pt x="29200" y="52808"/>
                  <a:pt x="27560" y="53999"/>
                  <a:pt x="25708" y="54564"/>
                </a:cubicBezTo>
                <a:cubicBezTo>
                  <a:pt x="25887" y="53667"/>
                  <a:pt x="26260" y="52788"/>
                  <a:pt x="26727" y="51927"/>
                </a:cubicBezTo>
                <a:cubicBezTo>
                  <a:pt x="30284" y="47514"/>
                  <a:pt x="34550" y="43436"/>
                  <a:pt x="38747" y="39324"/>
                </a:cubicBezTo>
                <a:cubicBezTo>
                  <a:pt x="40083" y="38479"/>
                  <a:pt x="41372" y="37571"/>
                  <a:pt x="42628" y="36615"/>
                </a:cubicBezTo>
                <a:close/>
                <a:moveTo>
                  <a:pt x="64182" y="53560"/>
                </a:moveTo>
                <a:lnTo>
                  <a:pt x="64182" y="53560"/>
                </a:lnTo>
                <a:cubicBezTo>
                  <a:pt x="63086" y="55377"/>
                  <a:pt x="61750" y="57681"/>
                  <a:pt x="60065" y="59650"/>
                </a:cubicBezTo>
                <a:cubicBezTo>
                  <a:pt x="60278" y="58717"/>
                  <a:pt x="60553" y="57777"/>
                  <a:pt x="60885" y="56836"/>
                </a:cubicBezTo>
                <a:cubicBezTo>
                  <a:pt x="60954" y="56708"/>
                  <a:pt x="61026" y="56581"/>
                  <a:pt x="61098" y="56452"/>
                </a:cubicBezTo>
                <a:cubicBezTo>
                  <a:pt x="62141" y="55504"/>
                  <a:pt x="63170" y="54536"/>
                  <a:pt x="64182" y="53560"/>
                </a:cubicBezTo>
                <a:close/>
                <a:moveTo>
                  <a:pt x="72865" y="51691"/>
                </a:moveTo>
                <a:cubicBezTo>
                  <a:pt x="71520" y="53840"/>
                  <a:pt x="70128" y="55876"/>
                  <a:pt x="68499" y="57901"/>
                </a:cubicBezTo>
                <a:cubicBezTo>
                  <a:pt x="67219" y="59497"/>
                  <a:pt x="65931" y="61085"/>
                  <a:pt x="64518" y="62598"/>
                </a:cubicBezTo>
                <a:cubicBezTo>
                  <a:pt x="65811" y="61118"/>
                  <a:pt x="66939" y="59521"/>
                  <a:pt x="67971" y="58012"/>
                </a:cubicBezTo>
                <a:cubicBezTo>
                  <a:pt x="69323" y="56044"/>
                  <a:pt x="70560" y="54020"/>
                  <a:pt x="71768" y="51983"/>
                </a:cubicBezTo>
                <a:cubicBezTo>
                  <a:pt x="72148" y="51903"/>
                  <a:pt x="72509" y="51803"/>
                  <a:pt x="72865" y="51691"/>
                </a:cubicBezTo>
                <a:close/>
                <a:moveTo>
                  <a:pt x="40544" y="62790"/>
                </a:moveTo>
                <a:lnTo>
                  <a:pt x="40544" y="62790"/>
                </a:lnTo>
                <a:cubicBezTo>
                  <a:pt x="40515" y="63059"/>
                  <a:pt x="40544" y="63323"/>
                  <a:pt x="40616" y="63578"/>
                </a:cubicBezTo>
                <a:cubicBezTo>
                  <a:pt x="39656" y="63839"/>
                  <a:pt x="38687" y="64010"/>
                  <a:pt x="37715" y="64067"/>
                </a:cubicBezTo>
                <a:cubicBezTo>
                  <a:pt x="38675" y="63694"/>
                  <a:pt x="39619" y="63266"/>
                  <a:pt x="40544" y="62790"/>
                </a:cubicBezTo>
                <a:close/>
                <a:moveTo>
                  <a:pt x="50186" y="0"/>
                </a:moveTo>
                <a:cubicBezTo>
                  <a:pt x="45685" y="0"/>
                  <a:pt x="40923" y="1348"/>
                  <a:pt x="36618" y="3181"/>
                </a:cubicBezTo>
                <a:cubicBezTo>
                  <a:pt x="36178" y="2361"/>
                  <a:pt x="35154" y="1729"/>
                  <a:pt x="34077" y="1729"/>
                </a:cubicBezTo>
                <a:cubicBezTo>
                  <a:pt x="33826" y="1729"/>
                  <a:pt x="33573" y="1764"/>
                  <a:pt x="33325" y="1836"/>
                </a:cubicBezTo>
                <a:cubicBezTo>
                  <a:pt x="27968" y="3409"/>
                  <a:pt x="24286" y="7651"/>
                  <a:pt x="21090" y="11575"/>
                </a:cubicBezTo>
                <a:cubicBezTo>
                  <a:pt x="19313" y="12495"/>
                  <a:pt x="17597" y="13472"/>
                  <a:pt x="15956" y="14456"/>
                </a:cubicBezTo>
                <a:cubicBezTo>
                  <a:pt x="10915" y="17477"/>
                  <a:pt x="5053" y="21594"/>
                  <a:pt x="3577" y="26860"/>
                </a:cubicBezTo>
                <a:cubicBezTo>
                  <a:pt x="3376" y="27580"/>
                  <a:pt x="3833" y="28441"/>
                  <a:pt x="4774" y="28609"/>
                </a:cubicBezTo>
                <a:cubicBezTo>
                  <a:pt x="4861" y="28624"/>
                  <a:pt x="4953" y="28628"/>
                  <a:pt x="5042" y="28640"/>
                </a:cubicBezTo>
                <a:cubicBezTo>
                  <a:pt x="3733" y="30133"/>
                  <a:pt x="2445" y="31629"/>
                  <a:pt x="1168" y="33126"/>
                </a:cubicBezTo>
                <a:cubicBezTo>
                  <a:pt x="0" y="34490"/>
                  <a:pt x="1320" y="36059"/>
                  <a:pt x="2937" y="36459"/>
                </a:cubicBezTo>
                <a:cubicBezTo>
                  <a:pt x="2625" y="37339"/>
                  <a:pt x="2429" y="38247"/>
                  <a:pt x="2373" y="39191"/>
                </a:cubicBezTo>
                <a:cubicBezTo>
                  <a:pt x="2329" y="39955"/>
                  <a:pt x="2933" y="40904"/>
                  <a:pt x="3789" y="41236"/>
                </a:cubicBezTo>
                <a:cubicBezTo>
                  <a:pt x="4061" y="41340"/>
                  <a:pt x="4342" y="41436"/>
                  <a:pt x="4621" y="41520"/>
                </a:cubicBezTo>
                <a:cubicBezTo>
                  <a:pt x="2949" y="44141"/>
                  <a:pt x="1600" y="46878"/>
                  <a:pt x="848" y="49826"/>
                </a:cubicBezTo>
                <a:cubicBezTo>
                  <a:pt x="484" y="51263"/>
                  <a:pt x="1876" y="52795"/>
                  <a:pt x="3544" y="52795"/>
                </a:cubicBezTo>
                <a:cubicBezTo>
                  <a:pt x="3813" y="52795"/>
                  <a:pt x="4089" y="52755"/>
                  <a:pt x="4366" y="52668"/>
                </a:cubicBezTo>
                <a:lnTo>
                  <a:pt x="4366" y="52668"/>
                </a:lnTo>
                <a:cubicBezTo>
                  <a:pt x="2809" y="55332"/>
                  <a:pt x="1720" y="58105"/>
                  <a:pt x="1568" y="60982"/>
                </a:cubicBezTo>
                <a:cubicBezTo>
                  <a:pt x="1496" y="62334"/>
                  <a:pt x="3016" y="63318"/>
                  <a:pt x="4497" y="63318"/>
                </a:cubicBezTo>
                <a:cubicBezTo>
                  <a:pt x="5182" y="63318"/>
                  <a:pt x="5858" y="63107"/>
                  <a:pt x="6370" y="62630"/>
                </a:cubicBezTo>
                <a:cubicBezTo>
                  <a:pt x="7862" y="61229"/>
                  <a:pt x="9330" y="59809"/>
                  <a:pt x="10791" y="58381"/>
                </a:cubicBezTo>
                <a:cubicBezTo>
                  <a:pt x="10867" y="59585"/>
                  <a:pt x="12395" y="60505"/>
                  <a:pt x="13856" y="60505"/>
                </a:cubicBezTo>
                <a:cubicBezTo>
                  <a:pt x="14344" y="60505"/>
                  <a:pt x="14824" y="60406"/>
                  <a:pt x="15241" y="60173"/>
                </a:cubicBezTo>
                <a:lnTo>
                  <a:pt x="15241" y="60173"/>
                </a:lnTo>
                <a:cubicBezTo>
                  <a:pt x="14912" y="60926"/>
                  <a:pt x="14604" y="61682"/>
                  <a:pt x="14332" y="62459"/>
                </a:cubicBezTo>
                <a:cubicBezTo>
                  <a:pt x="13856" y="63827"/>
                  <a:pt x="15272" y="65527"/>
                  <a:pt x="17001" y="65527"/>
                </a:cubicBezTo>
                <a:cubicBezTo>
                  <a:pt x="17281" y="65527"/>
                  <a:pt x="17573" y="65483"/>
                  <a:pt x="17861" y="65383"/>
                </a:cubicBezTo>
                <a:cubicBezTo>
                  <a:pt x="21290" y="64215"/>
                  <a:pt x="24371" y="62654"/>
                  <a:pt x="27228" y="60858"/>
                </a:cubicBezTo>
                <a:lnTo>
                  <a:pt x="27228" y="60858"/>
                </a:lnTo>
                <a:cubicBezTo>
                  <a:pt x="27076" y="61590"/>
                  <a:pt x="26960" y="62334"/>
                  <a:pt x="26919" y="63090"/>
                </a:cubicBezTo>
                <a:cubicBezTo>
                  <a:pt x="26847" y="64455"/>
                  <a:pt x="28296" y="65427"/>
                  <a:pt x="29820" y="65495"/>
                </a:cubicBezTo>
                <a:lnTo>
                  <a:pt x="29893" y="65495"/>
                </a:lnTo>
                <a:cubicBezTo>
                  <a:pt x="30513" y="66884"/>
                  <a:pt x="31729" y="68028"/>
                  <a:pt x="33778" y="68612"/>
                </a:cubicBezTo>
                <a:cubicBezTo>
                  <a:pt x="34958" y="68948"/>
                  <a:pt x="36158" y="69096"/>
                  <a:pt x="37355" y="69096"/>
                </a:cubicBezTo>
                <a:cubicBezTo>
                  <a:pt x="41888" y="69096"/>
                  <a:pt x="46441" y="66952"/>
                  <a:pt x="50262" y="64627"/>
                </a:cubicBezTo>
                <a:cubicBezTo>
                  <a:pt x="51059" y="64315"/>
                  <a:pt x="51822" y="63938"/>
                  <a:pt x="52543" y="63506"/>
                </a:cubicBezTo>
                <a:lnTo>
                  <a:pt x="52543" y="63506"/>
                </a:lnTo>
                <a:cubicBezTo>
                  <a:pt x="52419" y="64287"/>
                  <a:pt x="52339" y="65087"/>
                  <a:pt x="52311" y="65903"/>
                </a:cubicBezTo>
                <a:cubicBezTo>
                  <a:pt x="52271" y="67120"/>
                  <a:pt x="53479" y="68160"/>
                  <a:pt x="54871" y="68328"/>
                </a:cubicBezTo>
                <a:cubicBezTo>
                  <a:pt x="55900" y="69912"/>
                  <a:pt x="57833" y="71168"/>
                  <a:pt x="59977" y="71168"/>
                </a:cubicBezTo>
                <a:cubicBezTo>
                  <a:pt x="60169" y="71168"/>
                  <a:pt x="60365" y="71157"/>
                  <a:pt x="60561" y="71137"/>
                </a:cubicBezTo>
                <a:cubicBezTo>
                  <a:pt x="64062" y="70760"/>
                  <a:pt x="66615" y="68263"/>
                  <a:pt x="68712" y="66123"/>
                </a:cubicBezTo>
                <a:cubicBezTo>
                  <a:pt x="72237" y="62526"/>
                  <a:pt x="75282" y="58629"/>
                  <a:pt x="77870" y="54536"/>
                </a:cubicBezTo>
                <a:cubicBezTo>
                  <a:pt x="81003" y="49582"/>
                  <a:pt x="83964" y="44525"/>
                  <a:pt x="86285" y="39268"/>
                </a:cubicBezTo>
                <a:cubicBezTo>
                  <a:pt x="87789" y="35867"/>
                  <a:pt x="90190" y="30217"/>
                  <a:pt x="86388" y="27232"/>
                </a:cubicBezTo>
                <a:cubicBezTo>
                  <a:pt x="85184" y="26288"/>
                  <a:pt x="83904" y="25900"/>
                  <a:pt x="82615" y="25900"/>
                </a:cubicBezTo>
                <a:cubicBezTo>
                  <a:pt x="81579" y="25900"/>
                  <a:pt x="80539" y="26151"/>
                  <a:pt x="79539" y="26568"/>
                </a:cubicBezTo>
                <a:cubicBezTo>
                  <a:pt x="80971" y="24576"/>
                  <a:pt x="82451" y="22611"/>
                  <a:pt x="84048" y="20722"/>
                </a:cubicBezTo>
                <a:cubicBezTo>
                  <a:pt x="85533" y="18962"/>
                  <a:pt x="83504" y="17185"/>
                  <a:pt x="81419" y="17185"/>
                </a:cubicBezTo>
                <a:cubicBezTo>
                  <a:pt x="80743" y="17185"/>
                  <a:pt x="80063" y="17374"/>
                  <a:pt x="79495" y="17806"/>
                </a:cubicBezTo>
                <a:cubicBezTo>
                  <a:pt x="78102" y="18870"/>
                  <a:pt x="76818" y="19990"/>
                  <a:pt x="75602" y="21150"/>
                </a:cubicBezTo>
                <a:cubicBezTo>
                  <a:pt x="75057" y="20338"/>
                  <a:pt x="74061" y="19946"/>
                  <a:pt x="72948" y="19946"/>
                </a:cubicBezTo>
                <a:cubicBezTo>
                  <a:pt x="72732" y="19946"/>
                  <a:pt x="72512" y="19961"/>
                  <a:pt x="72292" y="19990"/>
                </a:cubicBezTo>
                <a:cubicBezTo>
                  <a:pt x="72213" y="20002"/>
                  <a:pt x="72132" y="20018"/>
                  <a:pt x="72052" y="20030"/>
                </a:cubicBezTo>
                <a:cubicBezTo>
                  <a:pt x="72252" y="19346"/>
                  <a:pt x="72364" y="18654"/>
                  <a:pt x="72348" y="17957"/>
                </a:cubicBezTo>
                <a:cubicBezTo>
                  <a:pt x="72292" y="15797"/>
                  <a:pt x="70576" y="14421"/>
                  <a:pt x="68416" y="13852"/>
                </a:cubicBezTo>
                <a:cubicBezTo>
                  <a:pt x="68023" y="13400"/>
                  <a:pt x="67447" y="13080"/>
                  <a:pt x="66735" y="13008"/>
                </a:cubicBezTo>
                <a:cubicBezTo>
                  <a:pt x="67147" y="11043"/>
                  <a:pt x="66675" y="9079"/>
                  <a:pt x="64738" y="7267"/>
                </a:cubicBezTo>
                <a:cubicBezTo>
                  <a:pt x="63678" y="6270"/>
                  <a:pt x="62385" y="5742"/>
                  <a:pt x="60974" y="5553"/>
                </a:cubicBezTo>
                <a:cubicBezTo>
                  <a:pt x="60561" y="3749"/>
                  <a:pt x="59312" y="2177"/>
                  <a:pt x="56773" y="1169"/>
                </a:cubicBezTo>
                <a:cubicBezTo>
                  <a:pt x="54708" y="353"/>
                  <a:pt x="52479" y="0"/>
                  <a:pt x="50186" y="0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8"/>
          <p:cNvGrpSpPr/>
          <p:nvPr/>
        </p:nvGrpSpPr>
        <p:grpSpPr>
          <a:xfrm>
            <a:off x="329730" y="162020"/>
            <a:ext cx="8628146" cy="4650615"/>
            <a:chOff x="329730" y="162020"/>
            <a:chExt cx="8628146" cy="4650615"/>
          </a:xfrm>
        </p:grpSpPr>
        <p:sp>
          <p:nvSpPr>
            <p:cNvPr id="94" name="Google Shape;94;p8"/>
            <p:cNvSpPr/>
            <p:nvPr/>
          </p:nvSpPr>
          <p:spPr>
            <a:xfrm>
              <a:off x="1900171" y="471398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120015" y="16202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8789216" y="4230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TEXT  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subTitle" idx="1"/>
          </p:nvPr>
        </p:nvSpPr>
        <p:spPr>
          <a:xfrm>
            <a:off x="2460900" y="3285900"/>
            <a:ext cx="4222200" cy="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title" hasCustomPrompt="1"/>
          </p:nvPr>
        </p:nvSpPr>
        <p:spPr>
          <a:xfrm>
            <a:off x="1852950" y="1695525"/>
            <a:ext cx="5438100" cy="1113900"/>
          </a:xfrm>
          <a:prstGeom prst="rect">
            <a:avLst/>
          </a:prstGeom>
          <a:noFill/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9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83" name="Google Shape;183;p16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184" name="Google Shape;184;p16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OBJECT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2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261" name="Google Shape;261;p22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22"/>
          <p:cNvSpPr/>
          <p:nvPr/>
        </p:nvSpPr>
        <p:spPr>
          <a:xfrm>
            <a:off x="1520080" y="24912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7405730" y="12935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7075055" y="3056867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Sue Ellen Francisco"/>
              <a:buNone/>
              <a:defRPr sz="3300" i="0" u="none" strike="noStrike" cap="none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jsben.ch/7Umq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2215050" y="1748638"/>
            <a:ext cx="4713900" cy="122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</a:t>
            </a:r>
            <a:r>
              <a:rPr lang="en" dirty="0" smtClean="0"/>
              <a:t>07</a:t>
            </a:r>
            <a:endParaRPr dirty="0"/>
          </a:p>
        </p:txBody>
      </p:sp>
      <p:sp>
        <p:nvSpPr>
          <p:cNvPr id="281" name="Google Shape;281;p27"/>
          <p:cNvSpPr txBox="1">
            <a:spLocks noGrp="1"/>
          </p:cNvSpPr>
          <p:nvPr>
            <p:ph type="subTitle" idx="1"/>
          </p:nvPr>
        </p:nvSpPr>
        <p:spPr>
          <a:xfrm>
            <a:off x="2969372" y="3000902"/>
            <a:ext cx="3168068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fr-FR" dirty="0"/>
              <a:t>Développez un algorithme de recherche en JavaScript</a:t>
            </a:r>
            <a:endParaRPr dirty="0"/>
          </a:p>
        </p:txBody>
      </p:sp>
      <p:sp>
        <p:nvSpPr>
          <p:cNvPr id="282" name="Google Shape;282;p27"/>
          <p:cNvSpPr/>
          <p:nvPr/>
        </p:nvSpPr>
        <p:spPr>
          <a:xfrm>
            <a:off x="3352631" y="4056857"/>
            <a:ext cx="782233" cy="783355"/>
          </a:xfrm>
          <a:custGeom>
            <a:avLst/>
            <a:gdLst/>
            <a:ahLst/>
            <a:cxnLst/>
            <a:rect l="l" t="t" r="r" b="b"/>
            <a:pathLst>
              <a:path w="19379" h="19408" extrusionOk="0">
                <a:moveTo>
                  <a:pt x="8356" y="1"/>
                </a:moveTo>
                <a:cubicBezTo>
                  <a:pt x="8333" y="1"/>
                  <a:pt x="8316" y="12"/>
                  <a:pt x="8298" y="25"/>
                </a:cubicBezTo>
                <a:cubicBezTo>
                  <a:pt x="8209" y="94"/>
                  <a:pt x="8209" y="94"/>
                  <a:pt x="8898" y="1113"/>
                </a:cubicBezTo>
                <a:cubicBezTo>
                  <a:pt x="12498" y="6432"/>
                  <a:pt x="15023" y="10170"/>
                  <a:pt x="16458" y="12302"/>
                </a:cubicBezTo>
                <a:cubicBezTo>
                  <a:pt x="14674" y="9973"/>
                  <a:pt x="11788" y="6096"/>
                  <a:pt x="9961" y="3646"/>
                </a:cubicBezTo>
                <a:cubicBezTo>
                  <a:pt x="9296" y="2752"/>
                  <a:pt x="8724" y="1986"/>
                  <a:pt x="8319" y="1442"/>
                </a:cubicBezTo>
                <a:cubicBezTo>
                  <a:pt x="7756" y="688"/>
                  <a:pt x="7637" y="531"/>
                  <a:pt x="7561" y="531"/>
                </a:cubicBezTo>
                <a:cubicBezTo>
                  <a:pt x="7541" y="531"/>
                  <a:pt x="7524" y="542"/>
                  <a:pt x="7502" y="556"/>
                </a:cubicBezTo>
                <a:cubicBezTo>
                  <a:pt x="7473" y="573"/>
                  <a:pt x="7456" y="604"/>
                  <a:pt x="7449" y="635"/>
                </a:cubicBezTo>
                <a:cubicBezTo>
                  <a:pt x="7449" y="646"/>
                  <a:pt x="7446" y="656"/>
                  <a:pt x="7491" y="739"/>
                </a:cubicBezTo>
                <a:lnTo>
                  <a:pt x="7484" y="743"/>
                </a:lnTo>
                <a:cubicBezTo>
                  <a:pt x="7491" y="746"/>
                  <a:pt x="7498" y="756"/>
                  <a:pt x="7508" y="770"/>
                </a:cubicBezTo>
                <a:cubicBezTo>
                  <a:pt x="7764" y="1214"/>
                  <a:pt x="9061" y="3203"/>
                  <a:pt x="15564" y="12748"/>
                </a:cubicBezTo>
                <a:cubicBezTo>
                  <a:pt x="14483" y="11304"/>
                  <a:pt x="13076" y="9374"/>
                  <a:pt x="11832" y="7669"/>
                </a:cubicBezTo>
                <a:cubicBezTo>
                  <a:pt x="7359" y="1535"/>
                  <a:pt x="6798" y="830"/>
                  <a:pt x="6607" y="830"/>
                </a:cubicBezTo>
                <a:cubicBezTo>
                  <a:pt x="6581" y="830"/>
                  <a:pt x="6562" y="843"/>
                  <a:pt x="6541" y="857"/>
                </a:cubicBezTo>
                <a:cubicBezTo>
                  <a:pt x="6514" y="874"/>
                  <a:pt x="6496" y="902"/>
                  <a:pt x="6490" y="933"/>
                </a:cubicBezTo>
                <a:cubicBezTo>
                  <a:pt x="6483" y="967"/>
                  <a:pt x="6490" y="999"/>
                  <a:pt x="6507" y="1027"/>
                </a:cubicBezTo>
                <a:lnTo>
                  <a:pt x="13281" y="11068"/>
                </a:lnTo>
                <a:cubicBezTo>
                  <a:pt x="12637" y="10198"/>
                  <a:pt x="11946" y="9273"/>
                  <a:pt x="11257" y="8348"/>
                </a:cubicBezTo>
                <a:cubicBezTo>
                  <a:pt x="7238" y="2963"/>
                  <a:pt x="6171" y="1612"/>
                  <a:pt x="5831" y="1314"/>
                </a:cubicBezTo>
                <a:lnTo>
                  <a:pt x="5814" y="1290"/>
                </a:lnTo>
                <a:lnTo>
                  <a:pt x="5807" y="1293"/>
                </a:lnTo>
                <a:cubicBezTo>
                  <a:pt x="5755" y="1251"/>
                  <a:pt x="5722" y="1237"/>
                  <a:pt x="5698" y="1237"/>
                </a:cubicBezTo>
                <a:cubicBezTo>
                  <a:pt x="5677" y="1237"/>
                  <a:pt x="5662" y="1247"/>
                  <a:pt x="5647" y="1259"/>
                </a:cubicBezTo>
                <a:cubicBezTo>
                  <a:pt x="5592" y="1293"/>
                  <a:pt x="5578" y="1370"/>
                  <a:pt x="5613" y="1425"/>
                </a:cubicBezTo>
                <a:lnTo>
                  <a:pt x="13118" y="12551"/>
                </a:lnTo>
                <a:cubicBezTo>
                  <a:pt x="12293" y="11453"/>
                  <a:pt x="11368" y="10215"/>
                  <a:pt x="10440" y="8982"/>
                </a:cubicBezTo>
                <a:cubicBezTo>
                  <a:pt x="9040" y="7114"/>
                  <a:pt x="7640" y="5250"/>
                  <a:pt x="6587" y="3854"/>
                </a:cubicBezTo>
                <a:cubicBezTo>
                  <a:pt x="5460" y="2365"/>
                  <a:pt x="5031" y="1792"/>
                  <a:pt x="4837" y="1588"/>
                </a:cubicBezTo>
                <a:cubicBezTo>
                  <a:pt x="4837" y="1585"/>
                  <a:pt x="4833" y="1581"/>
                  <a:pt x="4833" y="1578"/>
                </a:cubicBezTo>
                <a:lnTo>
                  <a:pt x="4830" y="1578"/>
                </a:lnTo>
                <a:cubicBezTo>
                  <a:pt x="4763" y="1509"/>
                  <a:pt x="4727" y="1488"/>
                  <a:pt x="4699" y="1488"/>
                </a:cubicBezTo>
                <a:cubicBezTo>
                  <a:pt x="4681" y="1488"/>
                  <a:pt x="4666" y="1497"/>
                  <a:pt x="4649" y="1508"/>
                </a:cubicBezTo>
                <a:cubicBezTo>
                  <a:pt x="4625" y="1525"/>
                  <a:pt x="4605" y="1554"/>
                  <a:pt x="4598" y="1585"/>
                </a:cubicBezTo>
                <a:cubicBezTo>
                  <a:pt x="4598" y="1599"/>
                  <a:pt x="4595" y="1609"/>
                  <a:pt x="4639" y="1692"/>
                </a:cubicBezTo>
                <a:lnTo>
                  <a:pt x="4636" y="1695"/>
                </a:lnTo>
                <a:cubicBezTo>
                  <a:pt x="4639" y="1695"/>
                  <a:pt x="4639" y="1699"/>
                  <a:pt x="4643" y="1703"/>
                </a:cubicBezTo>
                <a:cubicBezTo>
                  <a:pt x="4862" y="2111"/>
                  <a:pt x="6101" y="4055"/>
                  <a:pt x="13000" y="14148"/>
                </a:cubicBezTo>
                <a:cubicBezTo>
                  <a:pt x="10308" y="10579"/>
                  <a:pt x="6036" y="4810"/>
                  <a:pt x="3995" y="2042"/>
                </a:cubicBezTo>
                <a:cubicBezTo>
                  <a:pt x="3972" y="2010"/>
                  <a:pt x="3936" y="1994"/>
                  <a:pt x="3899" y="1994"/>
                </a:cubicBezTo>
                <a:cubicBezTo>
                  <a:pt x="3875" y="1994"/>
                  <a:pt x="3850" y="2001"/>
                  <a:pt x="3829" y="2014"/>
                </a:cubicBezTo>
                <a:cubicBezTo>
                  <a:pt x="3776" y="2053"/>
                  <a:pt x="3749" y="2069"/>
                  <a:pt x="3808" y="2181"/>
                </a:cubicBezTo>
                <a:lnTo>
                  <a:pt x="3801" y="2187"/>
                </a:lnTo>
                <a:cubicBezTo>
                  <a:pt x="3801" y="2187"/>
                  <a:pt x="3815" y="2205"/>
                  <a:pt x="3835" y="2232"/>
                </a:cubicBezTo>
                <a:cubicBezTo>
                  <a:pt x="3901" y="2347"/>
                  <a:pt x="4026" y="2534"/>
                  <a:pt x="4238" y="2856"/>
                </a:cubicBezTo>
                <a:cubicBezTo>
                  <a:pt x="4521" y="3283"/>
                  <a:pt x="4931" y="3889"/>
                  <a:pt x="5423" y="4616"/>
                </a:cubicBezTo>
                <a:cubicBezTo>
                  <a:pt x="6403" y="6075"/>
                  <a:pt x="7713" y="8015"/>
                  <a:pt x="9026" y="9956"/>
                </a:cubicBezTo>
                <a:cubicBezTo>
                  <a:pt x="9934" y="11300"/>
                  <a:pt x="10841" y="12641"/>
                  <a:pt x="11639" y="13823"/>
                </a:cubicBezTo>
                <a:lnTo>
                  <a:pt x="3479" y="3005"/>
                </a:lnTo>
                <a:cubicBezTo>
                  <a:pt x="3455" y="2973"/>
                  <a:pt x="3419" y="2956"/>
                  <a:pt x="3382" y="2956"/>
                </a:cubicBezTo>
                <a:cubicBezTo>
                  <a:pt x="3359" y="2956"/>
                  <a:pt x="3336" y="2963"/>
                  <a:pt x="3316" y="2977"/>
                </a:cubicBezTo>
                <a:cubicBezTo>
                  <a:pt x="3288" y="2995"/>
                  <a:pt x="3267" y="3022"/>
                  <a:pt x="3264" y="3054"/>
                </a:cubicBezTo>
                <a:cubicBezTo>
                  <a:pt x="3261" y="3075"/>
                  <a:pt x="3257" y="3088"/>
                  <a:pt x="3285" y="3150"/>
                </a:cubicBezTo>
                <a:lnTo>
                  <a:pt x="3288" y="3150"/>
                </a:lnTo>
                <a:cubicBezTo>
                  <a:pt x="3413" y="3400"/>
                  <a:pt x="4075" y="4381"/>
                  <a:pt x="7356" y="9166"/>
                </a:cubicBezTo>
                <a:cubicBezTo>
                  <a:pt x="8936" y="11466"/>
                  <a:pt x="10755" y="14117"/>
                  <a:pt x="11940" y="15881"/>
                </a:cubicBezTo>
                <a:cubicBezTo>
                  <a:pt x="9542" y="12738"/>
                  <a:pt x="4812" y="6411"/>
                  <a:pt x="2675" y="3539"/>
                </a:cubicBezTo>
                <a:cubicBezTo>
                  <a:pt x="2652" y="3507"/>
                  <a:pt x="2615" y="3489"/>
                  <a:pt x="2578" y="3489"/>
                </a:cubicBezTo>
                <a:cubicBezTo>
                  <a:pt x="2554" y="3489"/>
                  <a:pt x="2530" y="3496"/>
                  <a:pt x="2508" y="3511"/>
                </a:cubicBezTo>
                <a:cubicBezTo>
                  <a:pt x="2484" y="3529"/>
                  <a:pt x="2460" y="3563"/>
                  <a:pt x="2453" y="3598"/>
                </a:cubicBezTo>
                <a:cubicBezTo>
                  <a:pt x="2388" y="3951"/>
                  <a:pt x="7300" y="11075"/>
                  <a:pt x="10637" y="15860"/>
                </a:cubicBezTo>
                <a:cubicBezTo>
                  <a:pt x="8437" y="13001"/>
                  <a:pt x="4695" y="7943"/>
                  <a:pt x="1951" y="4194"/>
                </a:cubicBezTo>
                <a:cubicBezTo>
                  <a:pt x="1927" y="4160"/>
                  <a:pt x="1891" y="4142"/>
                  <a:pt x="1854" y="4142"/>
                </a:cubicBezTo>
                <a:cubicBezTo>
                  <a:pt x="1831" y="4142"/>
                  <a:pt x="1808" y="4149"/>
                  <a:pt x="1788" y="4162"/>
                </a:cubicBezTo>
                <a:cubicBezTo>
                  <a:pt x="1760" y="4183"/>
                  <a:pt x="1736" y="4218"/>
                  <a:pt x="1732" y="4249"/>
                </a:cubicBezTo>
                <a:cubicBezTo>
                  <a:pt x="1670" y="4585"/>
                  <a:pt x="5914" y="10770"/>
                  <a:pt x="9206" y="15503"/>
                </a:cubicBezTo>
                <a:cubicBezTo>
                  <a:pt x="6819" y="12371"/>
                  <a:pt x="3406" y="7825"/>
                  <a:pt x="1718" y="5569"/>
                </a:cubicBezTo>
                <a:cubicBezTo>
                  <a:pt x="1694" y="5538"/>
                  <a:pt x="1658" y="5522"/>
                  <a:pt x="1622" y="5522"/>
                </a:cubicBezTo>
                <a:cubicBezTo>
                  <a:pt x="1597" y="5522"/>
                  <a:pt x="1571" y="5530"/>
                  <a:pt x="1549" y="5545"/>
                </a:cubicBezTo>
                <a:cubicBezTo>
                  <a:pt x="1497" y="5583"/>
                  <a:pt x="1483" y="5656"/>
                  <a:pt x="1521" y="5712"/>
                </a:cubicBezTo>
                <a:cubicBezTo>
                  <a:pt x="3496" y="8625"/>
                  <a:pt x="6604" y="13220"/>
                  <a:pt x="8641" y="16241"/>
                </a:cubicBezTo>
                <a:cubicBezTo>
                  <a:pt x="6413" y="13324"/>
                  <a:pt x="3021" y="8864"/>
                  <a:pt x="866" y="6033"/>
                </a:cubicBezTo>
                <a:cubicBezTo>
                  <a:pt x="844" y="6003"/>
                  <a:pt x="808" y="5985"/>
                  <a:pt x="770" y="5985"/>
                </a:cubicBezTo>
                <a:cubicBezTo>
                  <a:pt x="760" y="5985"/>
                  <a:pt x="751" y="5986"/>
                  <a:pt x="741" y="5988"/>
                </a:cubicBezTo>
                <a:cubicBezTo>
                  <a:pt x="696" y="6003"/>
                  <a:pt x="662" y="6037"/>
                  <a:pt x="651" y="6086"/>
                </a:cubicBezTo>
                <a:cubicBezTo>
                  <a:pt x="648" y="6102"/>
                  <a:pt x="645" y="6116"/>
                  <a:pt x="679" y="6179"/>
                </a:cubicBezTo>
                <a:lnTo>
                  <a:pt x="672" y="6179"/>
                </a:lnTo>
                <a:cubicBezTo>
                  <a:pt x="672" y="6179"/>
                  <a:pt x="683" y="6190"/>
                  <a:pt x="696" y="6210"/>
                </a:cubicBezTo>
                <a:cubicBezTo>
                  <a:pt x="838" y="6460"/>
                  <a:pt x="1417" y="7305"/>
                  <a:pt x="3627" y="10538"/>
                </a:cubicBezTo>
                <a:cubicBezTo>
                  <a:pt x="4886" y="12377"/>
                  <a:pt x="6400" y="14595"/>
                  <a:pt x="7523" y="16255"/>
                </a:cubicBezTo>
                <a:lnTo>
                  <a:pt x="482" y="7191"/>
                </a:lnTo>
                <a:cubicBezTo>
                  <a:pt x="461" y="7162"/>
                  <a:pt x="427" y="7144"/>
                  <a:pt x="392" y="7144"/>
                </a:cubicBezTo>
                <a:cubicBezTo>
                  <a:pt x="381" y="7144"/>
                  <a:pt x="371" y="7146"/>
                  <a:pt x="360" y="7149"/>
                </a:cubicBezTo>
                <a:cubicBezTo>
                  <a:pt x="312" y="7159"/>
                  <a:pt x="277" y="7194"/>
                  <a:pt x="267" y="7242"/>
                </a:cubicBezTo>
                <a:cubicBezTo>
                  <a:pt x="267" y="7257"/>
                  <a:pt x="263" y="7267"/>
                  <a:pt x="301" y="7333"/>
                </a:cubicBezTo>
                <a:lnTo>
                  <a:pt x="291" y="7340"/>
                </a:lnTo>
                <a:lnTo>
                  <a:pt x="354" y="7420"/>
                </a:lnTo>
                <a:cubicBezTo>
                  <a:pt x="562" y="7749"/>
                  <a:pt x="1237" y="8750"/>
                  <a:pt x="3420" y="11972"/>
                </a:cubicBezTo>
                <a:cubicBezTo>
                  <a:pt x="4470" y="13524"/>
                  <a:pt x="5647" y="15264"/>
                  <a:pt x="6594" y="16663"/>
                </a:cubicBezTo>
                <a:lnTo>
                  <a:pt x="232" y="8545"/>
                </a:lnTo>
                <a:cubicBezTo>
                  <a:pt x="208" y="8514"/>
                  <a:pt x="172" y="8498"/>
                  <a:pt x="136" y="8498"/>
                </a:cubicBezTo>
                <a:cubicBezTo>
                  <a:pt x="111" y="8498"/>
                  <a:pt x="87" y="8506"/>
                  <a:pt x="66" y="8521"/>
                </a:cubicBezTo>
                <a:cubicBezTo>
                  <a:pt x="14" y="8560"/>
                  <a:pt x="0" y="8632"/>
                  <a:pt x="34" y="8684"/>
                </a:cubicBezTo>
                <a:lnTo>
                  <a:pt x="5634" y="16982"/>
                </a:lnTo>
                <a:cubicBezTo>
                  <a:pt x="4633" y="15769"/>
                  <a:pt x="3257" y="14061"/>
                  <a:pt x="2276" y="12845"/>
                </a:cubicBezTo>
                <a:cubicBezTo>
                  <a:pt x="1771" y="12222"/>
                  <a:pt x="1327" y="11667"/>
                  <a:pt x="1005" y="11275"/>
                </a:cubicBezTo>
                <a:cubicBezTo>
                  <a:pt x="738" y="10946"/>
                  <a:pt x="592" y="10767"/>
                  <a:pt x="506" y="10676"/>
                </a:cubicBezTo>
                <a:cubicBezTo>
                  <a:pt x="499" y="10669"/>
                  <a:pt x="496" y="10663"/>
                  <a:pt x="488" y="10652"/>
                </a:cubicBezTo>
                <a:lnTo>
                  <a:pt x="485" y="10655"/>
                </a:lnTo>
                <a:cubicBezTo>
                  <a:pt x="438" y="10610"/>
                  <a:pt x="409" y="10593"/>
                  <a:pt x="385" y="10593"/>
                </a:cubicBezTo>
                <a:cubicBezTo>
                  <a:pt x="364" y="10593"/>
                  <a:pt x="346" y="10605"/>
                  <a:pt x="322" y="10621"/>
                </a:cubicBezTo>
                <a:cubicBezTo>
                  <a:pt x="295" y="10639"/>
                  <a:pt x="277" y="10666"/>
                  <a:pt x="270" y="10701"/>
                </a:cubicBezTo>
                <a:cubicBezTo>
                  <a:pt x="267" y="10732"/>
                  <a:pt x="274" y="10763"/>
                  <a:pt x="291" y="10791"/>
                </a:cubicBezTo>
                <a:cubicBezTo>
                  <a:pt x="1625" y="12734"/>
                  <a:pt x="3437" y="15385"/>
                  <a:pt x="4435" y="16879"/>
                </a:cubicBezTo>
                <a:cubicBezTo>
                  <a:pt x="2359" y="14630"/>
                  <a:pt x="1681" y="13951"/>
                  <a:pt x="1427" y="13767"/>
                </a:cubicBezTo>
                <a:cubicBezTo>
                  <a:pt x="1424" y="13764"/>
                  <a:pt x="1421" y="13760"/>
                  <a:pt x="1417" y="13757"/>
                </a:cubicBezTo>
                <a:lnTo>
                  <a:pt x="1414" y="13760"/>
                </a:lnTo>
                <a:cubicBezTo>
                  <a:pt x="1357" y="13720"/>
                  <a:pt x="1323" y="13707"/>
                  <a:pt x="1298" y="13707"/>
                </a:cubicBezTo>
                <a:cubicBezTo>
                  <a:pt x="1278" y="13707"/>
                  <a:pt x="1265" y="13716"/>
                  <a:pt x="1251" y="13725"/>
                </a:cubicBezTo>
                <a:cubicBezTo>
                  <a:pt x="1227" y="13743"/>
                  <a:pt x="1206" y="13770"/>
                  <a:pt x="1203" y="13802"/>
                </a:cubicBezTo>
                <a:cubicBezTo>
                  <a:pt x="1195" y="13833"/>
                  <a:pt x="1203" y="13867"/>
                  <a:pt x="1219" y="13895"/>
                </a:cubicBezTo>
                <a:cubicBezTo>
                  <a:pt x="1653" y="14519"/>
                  <a:pt x="2353" y="15541"/>
                  <a:pt x="2425" y="15673"/>
                </a:cubicBezTo>
                <a:cubicBezTo>
                  <a:pt x="2429" y="15683"/>
                  <a:pt x="2436" y="15694"/>
                  <a:pt x="2443" y="15704"/>
                </a:cubicBezTo>
                <a:cubicBezTo>
                  <a:pt x="2467" y="15739"/>
                  <a:pt x="2505" y="15757"/>
                  <a:pt x="2544" y="15757"/>
                </a:cubicBezTo>
                <a:cubicBezTo>
                  <a:pt x="2566" y="15757"/>
                  <a:pt x="2589" y="15751"/>
                  <a:pt x="2609" y="15738"/>
                </a:cubicBezTo>
                <a:cubicBezTo>
                  <a:pt x="2637" y="15718"/>
                  <a:pt x="2654" y="15690"/>
                  <a:pt x="2661" y="15659"/>
                </a:cubicBezTo>
                <a:cubicBezTo>
                  <a:pt x="2671" y="15610"/>
                  <a:pt x="2675" y="15586"/>
                  <a:pt x="2100" y="14744"/>
                </a:cubicBezTo>
                <a:lnTo>
                  <a:pt x="2100" y="14744"/>
                </a:lnTo>
                <a:cubicBezTo>
                  <a:pt x="2938" y="15617"/>
                  <a:pt x="4238" y="17017"/>
                  <a:pt x="5197" y="18063"/>
                </a:cubicBezTo>
                <a:cubicBezTo>
                  <a:pt x="5222" y="18088"/>
                  <a:pt x="5255" y="18102"/>
                  <a:pt x="5288" y="18102"/>
                </a:cubicBezTo>
                <a:cubicBezTo>
                  <a:pt x="5310" y="18102"/>
                  <a:pt x="5333" y="18095"/>
                  <a:pt x="5353" y="18081"/>
                </a:cubicBezTo>
                <a:cubicBezTo>
                  <a:pt x="5381" y="18063"/>
                  <a:pt x="5398" y="18035"/>
                  <a:pt x="5405" y="18001"/>
                </a:cubicBezTo>
                <a:cubicBezTo>
                  <a:pt x="5409" y="17990"/>
                  <a:pt x="5412" y="17977"/>
                  <a:pt x="5374" y="17901"/>
                </a:cubicBezTo>
                <a:cubicBezTo>
                  <a:pt x="5374" y="17897"/>
                  <a:pt x="5370" y="17894"/>
                  <a:pt x="5367" y="17890"/>
                </a:cubicBezTo>
                <a:cubicBezTo>
                  <a:pt x="5225" y="17627"/>
                  <a:pt x="4625" y="16695"/>
                  <a:pt x="2151" y="13077"/>
                </a:cubicBezTo>
                <a:lnTo>
                  <a:pt x="2151" y="13077"/>
                </a:lnTo>
                <a:cubicBezTo>
                  <a:pt x="5530" y="17266"/>
                  <a:pt x="6445" y="18379"/>
                  <a:pt x="6746" y="18635"/>
                </a:cubicBezTo>
                <a:lnTo>
                  <a:pt x="6757" y="18652"/>
                </a:lnTo>
                <a:lnTo>
                  <a:pt x="6763" y="18649"/>
                </a:lnTo>
                <a:cubicBezTo>
                  <a:pt x="6815" y="18692"/>
                  <a:pt x="6847" y="18706"/>
                  <a:pt x="6872" y="18706"/>
                </a:cubicBezTo>
                <a:cubicBezTo>
                  <a:pt x="6893" y="18706"/>
                  <a:pt x="6908" y="18695"/>
                  <a:pt x="6926" y="18684"/>
                </a:cubicBezTo>
                <a:cubicBezTo>
                  <a:pt x="6950" y="18666"/>
                  <a:pt x="6968" y="18638"/>
                  <a:pt x="6975" y="18607"/>
                </a:cubicBezTo>
                <a:cubicBezTo>
                  <a:pt x="6982" y="18576"/>
                  <a:pt x="6975" y="18542"/>
                  <a:pt x="6957" y="18518"/>
                </a:cubicBezTo>
                <a:lnTo>
                  <a:pt x="2127" y="11355"/>
                </a:lnTo>
                <a:lnTo>
                  <a:pt x="8399" y="19359"/>
                </a:lnTo>
                <a:cubicBezTo>
                  <a:pt x="8423" y="19391"/>
                  <a:pt x="8458" y="19407"/>
                  <a:pt x="8495" y="19407"/>
                </a:cubicBezTo>
                <a:cubicBezTo>
                  <a:pt x="8506" y="19407"/>
                  <a:pt x="8513" y="19404"/>
                  <a:pt x="8524" y="19404"/>
                </a:cubicBezTo>
                <a:cubicBezTo>
                  <a:pt x="8569" y="19394"/>
                  <a:pt x="8604" y="19356"/>
                  <a:pt x="8614" y="19311"/>
                </a:cubicBezTo>
                <a:cubicBezTo>
                  <a:pt x="8617" y="19293"/>
                  <a:pt x="8620" y="19283"/>
                  <a:pt x="8583" y="19217"/>
                </a:cubicBezTo>
                <a:lnTo>
                  <a:pt x="8589" y="19214"/>
                </a:lnTo>
                <a:lnTo>
                  <a:pt x="8548" y="19158"/>
                </a:lnTo>
                <a:cubicBezTo>
                  <a:pt x="8326" y="18791"/>
                  <a:pt x="7398" y="17419"/>
                  <a:pt x="3618" y="11837"/>
                </a:cubicBezTo>
                <a:cubicBezTo>
                  <a:pt x="3233" y="11266"/>
                  <a:pt x="2852" y="10701"/>
                  <a:pt x="2495" y="10177"/>
                </a:cubicBezTo>
                <a:lnTo>
                  <a:pt x="2495" y="10177"/>
                </a:lnTo>
                <a:lnTo>
                  <a:pt x="9144" y="18735"/>
                </a:lnTo>
                <a:cubicBezTo>
                  <a:pt x="9167" y="18767"/>
                  <a:pt x="9203" y="18783"/>
                  <a:pt x="9239" y="18783"/>
                </a:cubicBezTo>
                <a:cubicBezTo>
                  <a:pt x="9262" y="18783"/>
                  <a:pt x="9286" y="18777"/>
                  <a:pt x="9306" y="18763"/>
                </a:cubicBezTo>
                <a:cubicBezTo>
                  <a:pt x="9334" y="18746"/>
                  <a:pt x="9352" y="18715"/>
                  <a:pt x="9359" y="18684"/>
                </a:cubicBezTo>
                <a:cubicBezTo>
                  <a:pt x="9376" y="18583"/>
                  <a:pt x="9386" y="18538"/>
                  <a:pt x="3825" y="10402"/>
                </a:cubicBezTo>
                <a:cubicBezTo>
                  <a:pt x="3645" y="10140"/>
                  <a:pt x="3469" y="9879"/>
                  <a:pt x="3295" y="9623"/>
                </a:cubicBezTo>
                <a:lnTo>
                  <a:pt x="3295" y="9623"/>
                </a:lnTo>
                <a:cubicBezTo>
                  <a:pt x="4026" y="10586"/>
                  <a:pt x="4847" y="11664"/>
                  <a:pt x="5672" y="12745"/>
                </a:cubicBezTo>
                <a:cubicBezTo>
                  <a:pt x="6923" y="14384"/>
                  <a:pt x="8174" y="16026"/>
                  <a:pt x="9112" y="17256"/>
                </a:cubicBezTo>
                <a:cubicBezTo>
                  <a:pt x="9581" y="17869"/>
                  <a:pt x="9976" y="18382"/>
                  <a:pt x="10249" y="18739"/>
                </a:cubicBezTo>
                <a:cubicBezTo>
                  <a:pt x="10464" y="19020"/>
                  <a:pt x="10588" y="19179"/>
                  <a:pt x="10665" y="19266"/>
                </a:cubicBezTo>
                <a:cubicBezTo>
                  <a:pt x="10668" y="19269"/>
                  <a:pt x="10672" y="19276"/>
                  <a:pt x="10675" y="19276"/>
                </a:cubicBezTo>
                <a:cubicBezTo>
                  <a:pt x="10729" y="19332"/>
                  <a:pt x="10761" y="19352"/>
                  <a:pt x="10787" y="19352"/>
                </a:cubicBezTo>
                <a:cubicBezTo>
                  <a:pt x="10808" y="19352"/>
                  <a:pt x="10826" y="19340"/>
                  <a:pt x="10849" y="19324"/>
                </a:cubicBezTo>
                <a:cubicBezTo>
                  <a:pt x="10876" y="19307"/>
                  <a:pt x="10894" y="19279"/>
                  <a:pt x="10900" y="19248"/>
                </a:cubicBezTo>
                <a:cubicBezTo>
                  <a:pt x="10904" y="19234"/>
                  <a:pt x="10904" y="19224"/>
                  <a:pt x="10859" y="19148"/>
                </a:cubicBezTo>
                <a:lnTo>
                  <a:pt x="10870" y="19141"/>
                </a:lnTo>
                <a:cubicBezTo>
                  <a:pt x="10862" y="19134"/>
                  <a:pt x="10845" y="19116"/>
                  <a:pt x="10824" y="19085"/>
                </a:cubicBezTo>
                <a:cubicBezTo>
                  <a:pt x="10558" y="18649"/>
                  <a:pt x="9403" y="16923"/>
                  <a:pt x="4501" y="9678"/>
                </a:cubicBezTo>
                <a:lnTo>
                  <a:pt x="4501" y="9678"/>
                </a:lnTo>
                <a:cubicBezTo>
                  <a:pt x="5142" y="10535"/>
                  <a:pt x="5839" y="11459"/>
                  <a:pt x="6535" y="12377"/>
                </a:cubicBezTo>
                <a:cubicBezTo>
                  <a:pt x="10204" y="17235"/>
                  <a:pt x="11247" y="18583"/>
                  <a:pt x="11593" y="18922"/>
                </a:cubicBezTo>
                <a:cubicBezTo>
                  <a:pt x="11607" y="18940"/>
                  <a:pt x="11621" y="18957"/>
                  <a:pt x="11631" y="18975"/>
                </a:cubicBezTo>
                <a:lnTo>
                  <a:pt x="11645" y="18967"/>
                </a:lnTo>
                <a:cubicBezTo>
                  <a:pt x="11697" y="19011"/>
                  <a:pt x="11728" y="19026"/>
                  <a:pt x="11752" y="19026"/>
                </a:cubicBezTo>
                <a:cubicBezTo>
                  <a:pt x="11770" y="19026"/>
                  <a:pt x="11784" y="19016"/>
                  <a:pt x="11798" y="19006"/>
                </a:cubicBezTo>
                <a:cubicBezTo>
                  <a:pt x="11826" y="18988"/>
                  <a:pt x="11842" y="18961"/>
                  <a:pt x="11850" y="18929"/>
                </a:cubicBezTo>
                <a:cubicBezTo>
                  <a:pt x="11857" y="18898"/>
                  <a:pt x="11850" y="18863"/>
                  <a:pt x="11829" y="18836"/>
                </a:cubicBezTo>
                <a:cubicBezTo>
                  <a:pt x="9071" y="14900"/>
                  <a:pt x="5340" y="9512"/>
                  <a:pt x="3351" y="6508"/>
                </a:cubicBezTo>
                <a:lnTo>
                  <a:pt x="3351" y="6508"/>
                </a:lnTo>
                <a:cubicBezTo>
                  <a:pt x="4324" y="7832"/>
                  <a:pt x="5631" y="9599"/>
                  <a:pt x="6936" y="11352"/>
                </a:cubicBezTo>
                <a:cubicBezTo>
                  <a:pt x="11608" y="17629"/>
                  <a:pt x="12228" y="18294"/>
                  <a:pt x="12410" y="18294"/>
                </a:cubicBezTo>
                <a:cubicBezTo>
                  <a:pt x="12433" y="18294"/>
                  <a:pt x="12450" y="18283"/>
                  <a:pt x="12466" y="18271"/>
                </a:cubicBezTo>
                <a:cubicBezTo>
                  <a:pt x="12494" y="18254"/>
                  <a:pt x="12512" y="18226"/>
                  <a:pt x="12518" y="18195"/>
                </a:cubicBezTo>
                <a:cubicBezTo>
                  <a:pt x="12525" y="18160"/>
                  <a:pt x="12515" y="18129"/>
                  <a:pt x="12498" y="18102"/>
                </a:cubicBezTo>
                <a:cubicBezTo>
                  <a:pt x="9680" y="14079"/>
                  <a:pt x="5845" y="8535"/>
                  <a:pt x="3912" y="5600"/>
                </a:cubicBezTo>
                <a:lnTo>
                  <a:pt x="3912" y="5600"/>
                </a:lnTo>
                <a:cubicBezTo>
                  <a:pt x="4934" y="6969"/>
                  <a:pt x="6375" y="8899"/>
                  <a:pt x="7809" y="10811"/>
                </a:cubicBezTo>
                <a:cubicBezTo>
                  <a:pt x="9362" y="12880"/>
                  <a:pt x="10606" y="14522"/>
                  <a:pt x="11500" y="15700"/>
                </a:cubicBezTo>
                <a:cubicBezTo>
                  <a:pt x="12971" y="17627"/>
                  <a:pt x="13213" y="17940"/>
                  <a:pt x="13328" y="17940"/>
                </a:cubicBezTo>
                <a:cubicBezTo>
                  <a:pt x="13350" y="17940"/>
                  <a:pt x="13368" y="17929"/>
                  <a:pt x="13388" y="17915"/>
                </a:cubicBezTo>
                <a:cubicBezTo>
                  <a:pt x="13416" y="17897"/>
                  <a:pt x="13437" y="17866"/>
                  <a:pt x="13440" y="17835"/>
                </a:cubicBezTo>
                <a:cubicBezTo>
                  <a:pt x="13468" y="17699"/>
                  <a:pt x="12990" y="16948"/>
                  <a:pt x="7557" y="9027"/>
                </a:cubicBezTo>
                <a:cubicBezTo>
                  <a:pt x="6999" y="8216"/>
                  <a:pt x="6434" y="7395"/>
                  <a:pt x="5914" y="6633"/>
                </a:cubicBezTo>
                <a:lnTo>
                  <a:pt x="5914" y="6633"/>
                </a:lnTo>
                <a:lnTo>
                  <a:pt x="14279" y="17720"/>
                </a:lnTo>
                <a:cubicBezTo>
                  <a:pt x="14301" y="17751"/>
                  <a:pt x="14337" y="17767"/>
                  <a:pt x="14374" y="17767"/>
                </a:cubicBezTo>
                <a:cubicBezTo>
                  <a:pt x="14399" y="17767"/>
                  <a:pt x="14424" y="17760"/>
                  <a:pt x="14445" y="17744"/>
                </a:cubicBezTo>
                <a:cubicBezTo>
                  <a:pt x="14497" y="17707"/>
                  <a:pt x="14511" y="17634"/>
                  <a:pt x="14473" y="17582"/>
                </a:cubicBezTo>
                <a:cubicBezTo>
                  <a:pt x="12383" y="14491"/>
                  <a:pt x="9186" y="9765"/>
                  <a:pt x="6874" y="6339"/>
                </a:cubicBezTo>
                <a:lnTo>
                  <a:pt x="6874" y="6339"/>
                </a:lnTo>
                <a:cubicBezTo>
                  <a:pt x="7675" y="7423"/>
                  <a:pt x="8565" y="8622"/>
                  <a:pt x="9456" y="9814"/>
                </a:cubicBezTo>
                <a:cubicBezTo>
                  <a:pt x="13630" y="15420"/>
                  <a:pt x="14788" y="16938"/>
                  <a:pt x="15162" y="17308"/>
                </a:cubicBezTo>
                <a:cubicBezTo>
                  <a:pt x="15176" y="17328"/>
                  <a:pt x="15189" y="17349"/>
                  <a:pt x="15204" y="17370"/>
                </a:cubicBezTo>
                <a:lnTo>
                  <a:pt x="15218" y="17360"/>
                </a:lnTo>
                <a:cubicBezTo>
                  <a:pt x="15269" y="17406"/>
                  <a:pt x="15301" y="17420"/>
                  <a:pt x="15325" y="17420"/>
                </a:cubicBezTo>
                <a:cubicBezTo>
                  <a:pt x="15344" y="17420"/>
                  <a:pt x="15358" y="17411"/>
                  <a:pt x="15373" y="17402"/>
                </a:cubicBezTo>
                <a:cubicBezTo>
                  <a:pt x="15397" y="17384"/>
                  <a:pt x="15418" y="17357"/>
                  <a:pt x="15422" y="17325"/>
                </a:cubicBezTo>
                <a:cubicBezTo>
                  <a:pt x="15429" y="17294"/>
                  <a:pt x="15422" y="17259"/>
                  <a:pt x="15405" y="17235"/>
                </a:cubicBezTo>
                <a:cubicBezTo>
                  <a:pt x="13353" y="14238"/>
                  <a:pt x="8953" y="7797"/>
                  <a:pt x="6525" y="4173"/>
                </a:cubicBezTo>
                <a:lnTo>
                  <a:pt x="6525" y="4173"/>
                </a:lnTo>
                <a:cubicBezTo>
                  <a:pt x="8970" y="7420"/>
                  <a:pt x="13229" y="13098"/>
                  <a:pt x="15845" y="16591"/>
                </a:cubicBezTo>
                <a:cubicBezTo>
                  <a:pt x="15868" y="16622"/>
                  <a:pt x="15904" y="16640"/>
                  <a:pt x="15942" y="16640"/>
                </a:cubicBezTo>
                <a:cubicBezTo>
                  <a:pt x="15965" y="16640"/>
                  <a:pt x="15990" y="16633"/>
                  <a:pt x="16011" y="16618"/>
                </a:cubicBezTo>
                <a:cubicBezTo>
                  <a:pt x="16063" y="16580"/>
                  <a:pt x="16077" y="16508"/>
                  <a:pt x="16042" y="16452"/>
                </a:cubicBezTo>
                <a:lnTo>
                  <a:pt x="7339" y="3549"/>
                </a:lnTo>
                <a:lnTo>
                  <a:pt x="7339" y="3549"/>
                </a:lnTo>
                <a:cubicBezTo>
                  <a:pt x="9552" y="6439"/>
                  <a:pt x="13492" y="11740"/>
                  <a:pt x="16371" y="15649"/>
                </a:cubicBezTo>
                <a:cubicBezTo>
                  <a:pt x="16396" y="15682"/>
                  <a:pt x="16433" y="15699"/>
                  <a:pt x="16469" y="15699"/>
                </a:cubicBezTo>
                <a:cubicBezTo>
                  <a:pt x="16493" y="15699"/>
                  <a:pt x="16517" y="15691"/>
                  <a:pt x="16537" y="15676"/>
                </a:cubicBezTo>
                <a:cubicBezTo>
                  <a:pt x="16593" y="15638"/>
                  <a:pt x="16607" y="15565"/>
                  <a:pt x="16569" y="15510"/>
                </a:cubicBezTo>
                <a:lnTo>
                  <a:pt x="8381" y="3369"/>
                </a:lnTo>
                <a:lnTo>
                  <a:pt x="8381" y="3369"/>
                </a:lnTo>
                <a:cubicBezTo>
                  <a:pt x="9331" y="4644"/>
                  <a:pt x="10519" y="6279"/>
                  <a:pt x="11639" y="7811"/>
                </a:cubicBezTo>
                <a:cubicBezTo>
                  <a:pt x="16474" y="14448"/>
                  <a:pt x="17084" y="15194"/>
                  <a:pt x="17287" y="15194"/>
                </a:cubicBezTo>
                <a:cubicBezTo>
                  <a:pt x="17314" y="15194"/>
                  <a:pt x="17334" y="15181"/>
                  <a:pt x="17356" y="15166"/>
                </a:cubicBezTo>
                <a:cubicBezTo>
                  <a:pt x="17383" y="15150"/>
                  <a:pt x="17401" y="15121"/>
                  <a:pt x="17407" y="15087"/>
                </a:cubicBezTo>
                <a:cubicBezTo>
                  <a:pt x="17414" y="15056"/>
                  <a:pt x="17407" y="15025"/>
                  <a:pt x="17386" y="14997"/>
                </a:cubicBezTo>
                <a:cubicBezTo>
                  <a:pt x="15318" y="11962"/>
                  <a:pt x="12068" y="7180"/>
                  <a:pt x="9906" y="3972"/>
                </a:cubicBezTo>
                <a:lnTo>
                  <a:pt x="9906" y="3972"/>
                </a:lnTo>
                <a:cubicBezTo>
                  <a:pt x="16070" y="12249"/>
                  <a:pt x="17470" y="14058"/>
                  <a:pt x="17861" y="14405"/>
                </a:cubicBezTo>
                <a:cubicBezTo>
                  <a:pt x="17865" y="14405"/>
                  <a:pt x="17865" y="14408"/>
                  <a:pt x="17865" y="14408"/>
                </a:cubicBezTo>
                <a:lnTo>
                  <a:pt x="17868" y="14408"/>
                </a:lnTo>
                <a:cubicBezTo>
                  <a:pt x="17928" y="14460"/>
                  <a:pt x="17965" y="14477"/>
                  <a:pt x="17991" y="14477"/>
                </a:cubicBezTo>
                <a:cubicBezTo>
                  <a:pt x="18012" y="14477"/>
                  <a:pt x="18026" y="14467"/>
                  <a:pt x="18042" y="14456"/>
                </a:cubicBezTo>
                <a:cubicBezTo>
                  <a:pt x="18069" y="14439"/>
                  <a:pt x="18087" y="14411"/>
                  <a:pt x="18093" y="14381"/>
                </a:cubicBezTo>
                <a:cubicBezTo>
                  <a:pt x="18107" y="14307"/>
                  <a:pt x="18107" y="14290"/>
                  <a:pt x="9729" y="1910"/>
                </a:cubicBezTo>
                <a:lnTo>
                  <a:pt x="9729" y="1910"/>
                </a:lnTo>
                <a:cubicBezTo>
                  <a:pt x="11770" y="4527"/>
                  <a:pt x="15589" y="9654"/>
                  <a:pt x="18346" y="13399"/>
                </a:cubicBezTo>
                <a:cubicBezTo>
                  <a:pt x="18370" y="13432"/>
                  <a:pt x="18409" y="13450"/>
                  <a:pt x="18451" y="13450"/>
                </a:cubicBezTo>
                <a:cubicBezTo>
                  <a:pt x="18457" y="13450"/>
                  <a:pt x="18464" y="13449"/>
                  <a:pt x="18471" y="13448"/>
                </a:cubicBezTo>
                <a:cubicBezTo>
                  <a:pt x="18516" y="13438"/>
                  <a:pt x="18554" y="13399"/>
                  <a:pt x="18565" y="13351"/>
                </a:cubicBezTo>
                <a:cubicBezTo>
                  <a:pt x="18568" y="13330"/>
                  <a:pt x="18568" y="13320"/>
                  <a:pt x="18536" y="13261"/>
                </a:cubicBezTo>
                <a:lnTo>
                  <a:pt x="18541" y="13258"/>
                </a:lnTo>
                <a:cubicBezTo>
                  <a:pt x="18541" y="13254"/>
                  <a:pt x="18523" y="13230"/>
                  <a:pt x="18488" y="13185"/>
                </a:cubicBezTo>
                <a:cubicBezTo>
                  <a:pt x="18419" y="13081"/>
                  <a:pt x="18294" y="12897"/>
                  <a:pt x="18062" y="12564"/>
                </a:cubicBezTo>
                <a:cubicBezTo>
                  <a:pt x="13596" y="6117"/>
                  <a:pt x="11479" y="2988"/>
                  <a:pt x="10558" y="1564"/>
                </a:cubicBezTo>
                <a:lnTo>
                  <a:pt x="10558" y="1564"/>
                </a:lnTo>
                <a:cubicBezTo>
                  <a:pt x="11881" y="3227"/>
                  <a:pt x="14535" y="6737"/>
                  <a:pt x="16295" y="9062"/>
                </a:cubicBezTo>
                <a:cubicBezTo>
                  <a:pt x="16991" y="9983"/>
                  <a:pt x="17605" y="10794"/>
                  <a:pt x="18045" y="11373"/>
                </a:cubicBezTo>
                <a:cubicBezTo>
                  <a:pt x="18661" y="12181"/>
                  <a:pt x="18790" y="12348"/>
                  <a:pt x="18869" y="12348"/>
                </a:cubicBezTo>
                <a:cubicBezTo>
                  <a:pt x="18889" y="12348"/>
                  <a:pt x="18907" y="12337"/>
                  <a:pt x="18928" y="12322"/>
                </a:cubicBezTo>
                <a:cubicBezTo>
                  <a:pt x="18956" y="12305"/>
                  <a:pt x="18977" y="12273"/>
                  <a:pt x="18981" y="12243"/>
                </a:cubicBezTo>
                <a:cubicBezTo>
                  <a:pt x="18990" y="12190"/>
                  <a:pt x="19019" y="12041"/>
                  <a:pt x="13689" y="4263"/>
                </a:cubicBezTo>
                <a:lnTo>
                  <a:pt x="13689" y="4263"/>
                </a:lnTo>
                <a:cubicBezTo>
                  <a:pt x="18445" y="10499"/>
                  <a:pt x="19055" y="11160"/>
                  <a:pt x="19236" y="11160"/>
                </a:cubicBezTo>
                <a:cubicBezTo>
                  <a:pt x="19259" y="11160"/>
                  <a:pt x="19275" y="11149"/>
                  <a:pt x="19292" y="11137"/>
                </a:cubicBezTo>
                <a:cubicBezTo>
                  <a:pt x="19320" y="11117"/>
                  <a:pt x="19341" y="11088"/>
                  <a:pt x="19344" y="11058"/>
                </a:cubicBezTo>
                <a:cubicBezTo>
                  <a:pt x="19355" y="11002"/>
                  <a:pt x="19379" y="10877"/>
                  <a:pt x="14251" y="3390"/>
                </a:cubicBezTo>
                <a:lnTo>
                  <a:pt x="14251" y="3390"/>
                </a:lnTo>
                <a:cubicBezTo>
                  <a:pt x="14646" y="3889"/>
                  <a:pt x="15065" y="4415"/>
                  <a:pt x="15480" y="4938"/>
                </a:cubicBezTo>
                <a:cubicBezTo>
                  <a:pt x="18024" y="8126"/>
                  <a:pt x="18769" y="9024"/>
                  <a:pt x="19035" y="9241"/>
                </a:cubicBezTo>
                <a:lnTo>
                  <a:pt x="19043" y="9252"/>
                </a:lnTo>
                <a:lnTo>
                  <a:pt x="19043" y="9249"/>
                </a:lnTo>
                <a:cubicBezTo>
                  <a:pt x="19096" y="9292"/>
                  <a:pt x="19129" y="9305"/>
                  <a:pt x="19154" y="9305"/>
                </a:cubicBezTo>
                <a:cubicBezTo>
                  <a:pt x="19176" y="9305"/>
                  <a:pt x="19191" y="9295"/>
                  <a:pt x="19209" y="9283"/>
                </a:cubicBezTo>
                <a:cubicBezTo>
                  <a:pt x="19264" y="9246"/>
                  <a:pt x="19278" y="9172"/>
                  <a:pt x="19240" y="9117"/>
                </a:cubicBezTo>
                <a:lnTo>
                  <a:pt x="15031" y="2870"/>
                </a:lnTo>
                <a:lnTo>
                  <a:pt x="18523" y="6754"/>
                </a:lnTo>
                <a:cubicBezTo>
                  <a:pt x="18546" y="6781"/>
                  <a:pt x="18579" y="6795"/>
                  <a:pt x="18612" y="6795"/>
                </a:cubicBezTo>
                <a:cubicBezTo>
                  <a:pt x="18638" y="6795"/>
                  <a:pt x="18664" y="6786"/>
                  <a:pt x="18686" y="6768"/>
                </a:cubicBezTo>
                <a:cubicBezTo>
                  <a:pt x="18738" y="6730"/>
                  <a:pt x="18749" y="6660"/>
                  <a:pt x="18710" y="6605"/>
                </a:cubicBezTo>
                <a:cubicBezTo>
                  <a:pt x="17612" y="5001"/>
                  <a:pt x="15955" y="2572"/>
                  <a:pt x="15841" y="2360"/>
                </a:cubicBezTo>
                <a:cubicBezTo>
                  <a:pt x="15838" y="2347"/>
                  <a:pt x="15831" y="2336"/>
                  <a:pt x="15824" y="2326"/>
                </a:cubicBezTo>
                <a:cubicBezTo>
                  <a:pt x="15802" y="2292"/>
                  <a:pt x="15765" y="2273"/>
                  <a:pt x="15726" y="2273"/>
                </a:cubicBezTo>
                <a:cubicBezTo>
                  <a:pt x="15703" y="2273"/>
                  <a:pt x="15679" y="2280"/>
                  <a:pt x="15658" y="2295"/>
                </a:cubicBezTo>
                <a:cubicBezTo>
                  <a:pt x="15630" y="2312"/>
                  <a:pt x="15613" y="2340"/>
                  <a:pt x="15605" y="2374"/>
                </a:cubicBezTo>
                <a:cubicBezTo>
                  <a:pt x="15595" y="2430"/>
                  <a:pt x="15589" y="2468"/>
                  <a:pt x="17484" y="5240"/>
                </a:cubicBezTo>
                <a:lnTo>
                  <a:pt x="14050" y="1425"/>
                </a:lnTo>
                <a:cubicBezTo>
                  <a:pt x="14027" y="1397"/>
                  <a:pt x="13993" y="1384"/>
                  <a:pt x="13959" y="1384"/>
                </a:cubicBezTo>
                <a:cubicBezTo>
                  <a:pt x="13934" y="1384"/>
                  <a:pt x="13908" y="1392"/>
                  <a:pt x="13887" y="1408"/>
                </a:cubicBezTo>
                <a:cubicBezTo>
                  <a:pt x="13838" y="1450"/>
                  <a:pt x="13825" y="1519"/>
                  <a:pt x="13863" y="1570"/>
                </a:cubicBezTo>
                <a:lnTo>
                  <a:pt x="17906" y="7568"/>
                </a:lnTo>
                <a:cubicBezTo>
                  <a:pt x="16427" y="5756"/>
                  <a:pt x="13995" y="2690"/>
                  <a:pt x="12203" y="406"/>
                </a:cubicBezTo>
                <a:cubicBezTo>
                  <a:pt x="12179" y="376"/>
                  <a:pt x="12144" y="360"/>
                  <a:pt x="12109" y="360"/>
                </a:cubicBezTo>
                <a:cubicBezTo>
                  <a:pt x="12084" y="360"/>
                  <a:pt x="12058" y="368"/>
                  <a:pt x="12037" y="385"/>
                </a:cubicBezTo>
                <a:cubicBezTo>
                  <a:pt x="11985" y="424"/>
                  <a:pt x="11971" y="497"/>
                  <a:pt x="12009" y="548"/>
                </a:cubicBezTo>
                <a:cubicBezTo>
                  <a:pt x="14123" y="3625"/>
                  <a:pt x="17050" y="7908"/>
                  <a:pt x="18391" y="9932"/>
                </a:cubicBezTo>
                <a:cubicBezTo>
                  <a:pt x="16853" y="8036"/>
                  <a:pt x="13734" y="3927"/>
                  <a:pt x="12200" y="1903"/>
                </a:cubicBezTo>
                <a:cubicBezTo>
                  <a:pt x="11815" y="1397"/>
                  <a:pt x="11493" y="975"/>
                  <a:pt x="11268" y="681"/>
                </a:cubicBezTo>
                <a:cubicBezTo>
                  <a:pt x="11105" y="465"/>
                  <a:pt x="11004" y="334"/>
                  <a:pt x="10939" y="257"/>
                </a:cubicBezTo>
                <a:cubicBezTo>
                  <a:pt x="10928" y="247"/>
                  <a:pt x="10921" y="233"/>
                  <a:pt x="10914" y="223"/>
                </a:cubicBezTo>
                <a:lnTo>
                  <a:pt x="10911" y="227"/>
                </a:lnTo>
                <a:cubicBezTo>
                  <a:pt x="10864" y="179"/>
                  <a:pt x="10836" y="162"/>
                  <a:pt x="10811" y="162"/>
                </a:cubicBezTo>
                <a:cubicBezTo>
                  <a:pt x="10791" y="162"/>
                  <a:pt x="10773" y="174"/>
                  <a:pt x="10748" y="192"/>
                </a:cubicBezTo>
                <a:cubicBezTo>
                  <a:pt x="10720" y="209"/>
                  <a:pt x="10703" y="237"/>
                  <a:pt x="10696" y="268"/>
                </a:cubicBezTo>
                <a:cubicBezTo>
                  <a:pt x="10689" y="302"/>
                  <a:pt x="10696" y="334"/>
                  <a:pt x="10717" y="361"/>
                </a:cubicBezTo>
                <a:cubicBezTo>
                  <a:pt x="12771" y="3345"/>
                  <a:pt x="15501" y="7329"/>
                  <a:pt x="17189" y="9844"/>
                </a:cubicBezTo>
                <a:cubicBezTo>
                  <a:pt x="16967" y="9550"/>
                  <a:pt x="16728" y="9238"/>
                  <a:pt x="16486" y="8916"/>
                </a:cubicBezTo>
                <a:cubicBezTo>
                  <a:pt x="10626" y="1166"/>
                  <a:pt x="9982" y="403"/>
                  <a:pt x="9796" y="403"/>
                </a:cubicBezTo>
                <a:cubicBezTo>
                  <a:pt x="9774" y="403"/>
                  <a:pt x="9759" y="413"/>
                  <a:pt x="9743" y="424"/>
                </a:cubicBezTo>
                <a:cubicBezTo>
                  <a:pt x="9715" y="444"/>
                  <a:pt x="9695" y="476"/>
                  <a:pt x="9688" y="507"/>
                </a:cubicBezTo>
                <a:cubicBezTo>
                  <a:pt x="9670" y="604"/>
                  <a:pt x="9643" y="753"/>
                  <a:pt x="14330" y="7586"/>
                </a:cubicBezTo>
                <a:cubicBezTo>
                  <a:pt x="14088" y="7257"/>
                  <a:pt x="13838" y="6924"/>
                  <a:pt x="13593" y="6595"/>
                </a:cubicBezTo>
                <a:cubicBezTo>
                  <a:pt x="9784" y="1515"/>
                  <a:pt x="8794" y="302"/>
                  <a:pt x="8475" y="57"/>
                </a:cubicBezTo>
                <a:cubicBezTo>
                  <a:pt x="8471" y="57"/>
                  <a:pt x="8471" y="53"/>
                  <a:pt x="8471" y="53"/>
                </a:cubicBezTo>
                <a:lnTo>
                  <a:pt x="8471" y="57"/>
                </a:lnTo>
                <a:cubicBezTo>
                  <a:pt x="8417" y="15"/>
                  <a:pt x="8382" y="1"/>
                  <a:pt x="83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"/>
          <p:cNvSpPr/>
          <p:nvPr/>
        </p:nvSpPr>
        <p:spPr>
          <a:xfrm>
            <a:off x="5824390" y="569974"/>
            <a:ext cx="316595" cy="769151"/>
          </a:xfrm>
          <a:custGeom>
            <a:avLst/>
            <a:gdLst/>
            <a:ahLst/>
            <a:cxnLst/>
            <a:rect l="l" t="t" r="r" b="b"/>
            <a:pathLst>
              <a:path w="16987" h="41269" extrusionOk="0">
                <a:moveTo>
                  <a:pt x="7955" y="1"/>
                </a:moveTo>
                <a:cubicBezTo>
                  <a:pt x="7275" y="1"/>
                  <a:pt x="6550" y="118"/>
                  <a:pt x="5778" y="372"/>
                </a:cubicBezTo>
                <a:cubicBezTo>
                  <a:pt x="346" y="2162"/>
                  <a:pt x="1" y="8536"/>
                  <a:pt x="105" y="13211"/>
                </a:cubicBezTo>
                <a:cubicBezTo>
                  <a:pt x="187" y="16971"/>
                  <a:pt x="155" y="20844"/>
                  <a:pt x="720" y="24566"/>
                </a:cubicBezTo>
                <a:cubicBezTo>
                  <a:pt x="759" y="24826"/>
                  <a:pt x="1004" y="24957"/>
                  <a:pt x="1248" y="24957"/>
                </a:cubicBezTo>
                <a:cubicBezTo>
                  <a:pt x="1491" y="24957"/>
                  <a:pt x="1732" y="24827"/>
                  <a:pt x="1768" y="24566"/>
                </a:cubicBezTo>
                <a:cubicBezTo>
                  <a:pt x="2466" y="19732"/>
                  <a:pt x="1810" y="14670"/>
                  <a:pt x="1795" y="9799"/>
                </a:cubicBezTo>
                <a:cubicBezTo>
                  <a:pt x="1785" y="6337"/>
                  <a:pt x="4652" y="1673"/>
                  <a:pt x="7975" y="1673"/>
                </a:cubicBezTo>
                <a:cubicBezTo>
                  <a:pt x="9048" y="1673"/>
                  <a:pt x="10168" y="2159"/>
                  <a:pt x="11254" y="3329"/>
                </a:cubicBezTo>
                <a:cubicBezTo>
                  <a:pt x="12918" y="5119"/>
                  <a:pt x="13492" y="7922"/>
                  <a:pt x="14015" y="10218"/>
                </a:cubicBezTo>
                <a:cubicBezTo>
                  <a:pt x="14631" y="12933"/>
                  <a:pt x="14822" y="15726"/>
                  <a:pt x="14927" y="18501"/>
                </a:cubicBezTo>
                <a:cubicBezTo>
                  <a:pt x="15123" y="23536"/>
                  <a:pt x="15050" y="28625"/>
                  <a:pt x="14572" y="33638"/>
                </a:cubicBezTo>
                <a:cubicBezTo>
                  <a:pt x="14353" y="35983"/>
                  <a:pt x="14189" y="39278"/>
                  <a:pt x="11109" y="39483"/>
                </a:cubicBezTo>
                <a:cubicBezTo>
                  <a:pt x="11057" y="39486"/>
                  <a:pt x="11005" y="39488"/>
                  <a:pt x="10955" y="39488"/>
                </a:cubicBezTo>
                <a:cubicBezTo>
                  <a:pt x="8485" y="39488"/>
                  <a:pt x="7525" y="35413"/>
                  <a:pt x="7195" y="33592"/>
                </a:cubicBezTo>
                <a:cubicBezTo>
                  <a:pt x="6402" y="29218"/>
                  <a:pt x="6876" y="24343"/>
                  <a:pt x="6803" y="19914"/>
                </a:cubicBezTo>
                <a:cubicBezTo>
                  <a:pt x="6767" y="17591"/>
                  <a:pt x="6598" y="15061"/>
                  <a:pt x="7587" y="12902"/>
                </a:cubicBezTo>
                <a:cubicBezTo>
                  <a:pt x="7757" y="12531"/>
                  <a:pt x="7928" y="12374"/>
                  <a:pt x="8096" y="12374"/>
                </a:cubicBezTo>
                <a:cubicBezTo>
                  <a:pt x="8987" y="12374"/>
                  <a:pt x="9789" y="16796"/>
                  <a:pt x="9824" y="17366"/>
                </a:cubicBezTo>
                <a:cubicBezTo>
                  <a:pt x="10083" y="21719"/>
                  <a:pt x="10480" y="26097"/>
                  <a:pt x="10211" y="30461"/>
                </a:cubicBezTo>
                <a:cubicBezTo>
                  <a:pt x="10175" y="31032"/>
                  <a:pt x="10586" y="31312"/>
                  <a:pt x="11023" y="31312"/>
                </a:cubicBezTo>
                <a:cubicBezTo>
                  <a:pt x="11464" y="31312"/>
                  <a:pt x="11931" y="31025"/>
                  <a:pt x="11984" y="30461"/>
                </a:cubicBezTo>
                <a:cubicBezTo>
                  <a:pt x="12280" y="27268"/>
                  <a:pt x="12084" y="24060"/>
                  <a:pt x="11828" y="20871"/>
                </a:cubicBezTo>
                <a:cubicBezTo>
                  <a:pt x="11633" y="18401"/>
                  <a:pt x="11756" y="15909"/>
                  <a:pt x="11095" y="13499"/>
                </a:cubicBezTo>
                <a:cubicBezTo>
                  <a:pt x="10694" y="12045"/>
                  <a:pt x="9569" y="10368"/>
                  <a:pt x="7938" y="10346"/>
                </a:cubicBezTo>
                <a:cubicBezTo>
                  <a:pt x="7930" y="10346"/>
                  <a:pt x="7923" y="10346"/>
                  <a:pt x="7915" y="10346"/>
                </a:cubicBezTo>
                <a:cubicBezTo>
                  <a:pt x="6228" y="10346"/>
                  <a:pt x="5508" y="12939"/>
                  <a:pt x="5204" y="14173"/>
                </a:cubicBezTo>
                <a:cubicBezTo>
                  <a:pt x="4502" y="17030"/>
                  <a:pt x="4953" y="20401"/>
                  <a:pt x="5031" y="23313"/>
                </a:cubicBezTo>
                <a:cubicBezTo>
                  <a:pt x="5113" y="26361"/>
                  <a:pt x="4971" y="29418"/>
                  <a:pt x="5217" y="32457"/>
                </a:cubicBezTo>
                <a:cubicBezTo>
                  <a:pt x="5498" y="35939"/>
                  <a:pt x="7143" y="41269"/>
                  <a:pt x="11199" y="41269"/>
                </a:cubicBezTo>
                <a:cubicBezTo>
                  <a:pt x="11560" y="41269"/>
                  <a:pt x="11940" y="41226"/>
                  <a:pt x="12339" y="41137"/>
                </a:cubicBezTo>
                <a:cubicBezTo>
                  <a:pt x="14089" y="40746"/>
                  <a:pt x="15246" y="39091"/>
                  <a:pt x="15870" y="37547"/>
                </a:cubicBezTo>
                <a:cubicBezTo>
                  <a:pt x="16344" y="36380"/>
                  <a:pt x="16276" y="34868"/>
                  <a:pt x="16394" y="33638"/>
                </a:cubicBezTo>
                <a:cubicBezTo>
                  <a:pt x="16581" y="31706"/>
                  <a:pt x="16713" y="29769"/>
                  <a:pt x="16763" y="27824"/>
                </a:cubicBezTo>
                <a:cubicBezTo>
                  <a:pt x="16936" y="20957"/>
                  <a:pt x="16987" y="13873"/>
                  <a:pt x="15082" y="7220"/>
                </a:cubicBezTo>
                <a:cubicBezTo>
                  <a:pt x="14022" y="3524"/>
                  <a:pt x="11681" y="1"/>
                  <a:pt x="79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7"/>
          <p:cNvSpPr/>
          <p:nvPr/>
        </p:nvSpPr>
        <p:spPr>
          <a:xfrm>
            <a:off x="1835689" y="569910"/>
            <a:ext cx="367" cy="79"/>
          </a:xfrm>
          <a:custGeom>
            <a:avLst/>
            <a:gdLst/>
            <a:ahLst/>
            <a:cxnLst/>
            <a:rect l="l" t="t" r="r" b="b"/>
            <a:pathLst>
              <a:path w="14" h="3" extrusionOk="0">
                <a:moveTo>
                  <a:pt x="0" y="0"/>
                </a:moveTo>
                <a:cubicBezTo>
                  <a:pt x="5" y="2"/>
                  <a:pt x="8" y="2"/>
                  <a:pt x="10" y="2"/>
                </a:cubicBezTo>
                <a:cubicBezTo>
                  <a:pt x="13" y="2"/>
                  <a:pt x="1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7"/>
          <p:cNvGrpSpPr/>
          <p:nvPr/>
        </p:nvGrpSpPr>
        <p:grpSpPr>
          <a:xfrm>
            <a:off x="929003" y="418707"/>
            <a:ext cx="906932" cy="1274369"/>
            <a:chOff x="1243187" y="482882"/>
            <a:chExt cx="848552" cy="1192336"/>
          </a:xfrm>
        </p:grpSpPr>
        <p:sp>
          <p:nvSpPr>
            <p:cNvPr id="286" name="Google Shape;286;p27"/>
            <p:cNvSpPr/>
            <p:nvPr/>
          </p:nvSpPr>
          <p:spPr>
            <a:xfrm>
              <a:off x="1304077" y="910356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" name="Google Shape;287;p27"/>
            <p:cNvGrpSpPr/>
            <p:nvPr/>
          </p:nvGrpSpPr>
          <p:grpSpPr>
            <a:xfrm>
              <a:off x="1243187" y="482882"/>
              <a:ext cx="848552" cy="1192336"/>
              <a:chOff x="1768237" y="656117"/>
              <a:chExt cx="803933" cy="1129641"/>
            </a:xfrm>
          </p:grpSpPr>
          <p:sp>
            <p:nvSpPr>
              <p:cNvPr id="288" name="Google Shape;288;p27"/>
              <p:cNvSpPr/>
              <p:nvPr/>
            </p:nvSpPr>
            <p:spPr>
              <a:xfrm>
                <a:off x="1768237" y="656117"/>
                <a:ext cx="803933" cy="1129641"/>
              </a:xfrm>
              <a:custGeom>
                <a:avLst/>
                <a:gdLst/>
                <a:ahLst/>
                <a:cxnLst/>
                <a:rect l="l" t="t" r="r" b="b"/>
                <a:pathLst>
                  <a:path w="34615" h="48639" extrusionOk="0">
                    <a:moveTo>
                      <a:pt x="23898" y="544"/>
                    </a:moveTo>
                    <a:cubicBezTo>
                      <a:pt x="24303" y="2103"/>
                      <a:pt x="24417" y="3756"/>
                      <a:pt x="24190" y="5356"/>
                    </a:cubicBezTo>
                    <a:cubicBezTo>
                      <a:pt x="24162" y="5342"/>
                      <a:pt x="24131" y="5333"/>
                      <a:pt x="24099" y="5333"/>
                    </a:cubicBezTo>
                    <a:cubicBezTo>
                      <a:pt x="23679" y="5346"/>
                      <a:pt x="23279" y="5724"/>
                      <a:pt x="22905" y="5880"/>
                    </a:cubicBezTo>
                    <a:cubicBezTo>
                      <a:pt x="22595" y="6006"/>
                      <a:pt x="22299" y="6149"/>
                      <a:pt x="22021" y="6317"/>
                    </a:cubicBezTo>
                    <a:cubicBezTo>
                      <a:pt x="22381" y="5684"/>
                      <a:pt x="22709" y="5036"/>
                      <a:pt x="22968" y="4339"/>
                    </a:cubicBezTo>
                    <a:cubicBezTo>
                      <a:pt x="23361" y="3278"/>
                      <a:pt x="23798" y="1870"/>
                      <a:pt x="23711" y="736"/>
                    </a:cubicBezTo>
                    <a:cubicBezTo>
                      <a:pt x="23706" y="690"/>
                      <a:pt x="23683" y="658"/>
                      <a:pt x="23652" y="644"/>
                    </a:cubicBezTo>
                    <a:cubicBezTo>
                      <a:pt x="23734" y="603"/>
                      <a:pt x="23811" y="566"/>
                      <a:pt x="23898" y="544"/>
                    </a:cubicBezTo>
                    <a:close/>
                    <a:moveTo>
                      <a:pt x="23483" y="744"/>
                    </a:moveTo>
                    <a:lnTo>
                      <a:pt x="23483" y="744"/>
                    </a:lnTo>
                    <a:cubicBezTo>
                      <a:pt x="23042" y="1842"/>
                      <a:pt x="22873" y="3081"/>
                      <a:pt x="22495" y="4208"/>
                    </a:cubicBezTo>
                    <a:cubicBezTo>
                      <a:pt x="22213" y="5059"/>
                      <a:pt x="21765" y="5848"/>
                      <a:pt x="21301" y="6613"/>
                    </a:cubicBezTo>
                    <a:cubicBezTo>
                      <a:pt x="21338" y="6313"/>
                      <a:pt x="21342" y="5998"/>
                      <a:pt x="21328" y="5661"/>
                    </a:cubicBezTo>
                    <a:cubicBezTo>
                      <a:pt x="21301" y="5095"/>
                      <a:pt x="21311" y="4431"/>
                      <a:pt x="21164" y="3852"/>
                    </a:cubicBezTo>
                    <a:cubicBezTo>
                      <a:pt x="21351" y="3583"/>
                      <a:pt x="21534" y="3314"/>
                      <a:pt x="21711" y="3036"/>
                    </a:cubicBezTo>
                    <a:cubicBezTo>
                      <a:pt x="22093" y="2431"/>
                      <a:pt x="22727" y="1250"/>
                      <a:pt x="23483" y="744"/>
                    </a:cubicBezTo>
                    <a:close/>
                    <a:moveTo>
                      <a:pt x="20758" y="4431"/>
                    </a:moveTo>
                    <a:cubicBezTo>
                      <a:pt x="20786" y="4744"/>
                      <a:pt x="20850" y="5059"/>
                      <a:pt x="20877" y="5360"/>
                    </a:cubicBezTo>
                    <a:cubicBezTo>
                      <a:pt x="20945" y="6057"/>
                      <a:pt x="20918" y="6744"/>
                      <a:pt x="20800" y="7428"/>
                    </a:cubicBezTo>
                    <a:cubicBezTo>
                      <a:pt x="20690" y="7606"/>
                      <a:pt x="20586" y="7779"/>
                      <a:pt x="20485" y="7953"/>
                    </a:cubicBezTo>
                    <a:cubicBezTo>
                      <a:pt x="20253" y="8349"/>
                      <a:pt x="20011" y="8759"/>
                      <a:pt x="19780" y="9183"/>
                    </a:cubicBezTo>
                    <a:cubicBezTo>
                      <a:pt x="19788" y="8759"/>
                      <a:pt x="19797" y="8330"/>
                      <a:pt x="19820" y="7907"/>
                    </a:cubicBezTo>
                    <a:cubicBezTo>
                      <a:pt x="19866" y="7182"/>
                      <a:pt x="19984" y="6426"/>
                      <a:pt x="19883" y="5701"/>
                    </a:cubicBezTo>
                    <a:cubicBezTo>
                      <a:pt x="20167" y="5274"/>
                      <a:pt x="20467" y="4854"/>
                      <a:pt x="20758" y="4431"/>
                    </a:cubicBezTo>
                    <a:close/>
                    <a:moveTo>
                      <a:pt x="24037" y="5760"/>
                    </a:moveTo>
                    <a:lnTo>
                      <a:pt x="24037" y="5760"/>
                    </a:lnTo>
                    <a:cubicBezTo>
                      <a:pt x="24051" y="5768"/>
                      <a:pt x="24066" y="5774"/>
                      <a:pt x="24083" y="5774"/>
                    </a:cubicBezTo>
                    <a:cubicBezTo>
                      <a:pt x="24091" y="5774"/>
                      <a:pt x="24099" y="5772"/>
                      <a:pt x="24108" y="5770"/>
                    </a:cubicBezTo>
                    <a:cubicBezTo>
                      <a:pt x="24112" y="5770"/>
                      <a:pt x="24121" y="5766"/>
                      <a:pt x="24126" y="5766"/>
                    </a:cubicBezTo>
                    <a:cubicBezTo>
                      <a:pt x="23971" y="6608"/>
                      <a:pt x="23721" y="7433"/>
                      <a:pt x="23365" y="8212"/>
                    </a:cubicBezTo>
                    <a:cubicBezTo>
                      <a:pt x="22340" y="8298"/>
                      <a:pt x="21242" y="8986"/>
                      <a:pt x="20326" y="9328"/>
                    </a:cubicBezTo>
                    <a:cubicBezTo>
                      <a:pt x="20231" y="9365"/>
                      <a:pt x="20256" y="9501"/>
                      <a:pt x="20344" y="9501"/>
                    </a:cubicBezTo>
                    <a:cubicBezTo>
                      <a:pt x="20352" y="9501"/>
                      <a:pt x="20361" y="9500"/>
                      <a:pt x="20371" y="9497"/>
                    </a:cubicBezTo>
                    <a:cubicBezTo>
                      <a:pt x="20964" y="9314"/>
                      <a:pt x="21561" y="9156"/>
                      <a:pt x="22148" y="8954"/>
                    </a:cubicBezTo>
                    <a:cubicBezTo>
                      <a:pt x="22463" y="8850"/>
                      <a:pt x="22804" y="8777"/>
                      <a:pt x="23132" y="8685"/>
                    </a:cubicBezTo>
                    <a:lnTo>
                      <a:pt x="23132" y="8685"/>
                    </a:lnTo>
                    <a:cubicBezTo>
                      <a:pt x="22444" y="9976"/>
                      <a:pt x="21256" y="10918"/>
                      <a:pt x="20152" y="11848"/>
                    </a:cubicBezTo>
                    <a:cubicBezTo>
                      <a:pt x="19688" y="12245"/>
                      <a:pt x="19123" y="12687"/>
                      <a:pt x="18659" y="13187"/>
                    </a:cubicBezTo>
                    <a:cubicBezTo>
                      <a:pt x="18877" y="12458"/>
                      <a:pt x="19114" y="11734"/>
                      <a:pt x="19424" y="11028"/>
                    </a:cubicBezTo>
                    <a:cubicBezTo>
                      <a:pt x="19984" y="9757"/>
                      <a:pt x="20695" y="8559"/>
                      <a:pt x="21401" y="7369"/>
                    </a:cubicBezTo>
                    <a:cubicBezTo>
                      <a:pt x="21475" y="7246"/>
                      <a:pt x="21547" y="7127"/>
                      <a:pt x="21620" y="7009"/>
                    </a:cubicBezTo>
                    <a:cubicBezTo>
                      <a:pt x="22076" y="6754"/>
                      <a:pt x="22522" y="6481"/>
                      <a:pt x="23014" y="6280"/>
                    </a:cubicBezTo>
                    <a:cubicBezTo>
                      <a:pt x="23246" y="6189"/>
                      <a:pt x="23437" y="6107"/>
                      <a:pt x="23643" y="5975"/>
                    </a:cubicBezTo>
                    <a:cubicBezTo>
                      <a:pt x="23729" y="5916"/>
                      <a:pt x="23826" y="5870"/>
                      <a:pt x="23916" y="5825"/>
                    </a:cubicBezTo>
                    <a:cubicBezTo>
                      <a:pt x="23998" y="5783"/>
                      <a:pt x="24039" y="5775"/>
                      <a:pt x="24057" y="5770"/>
                    </a:cubicBezTo>
                    <a:cubicBezTo>
                      <a:pt x="24051" y="5770"/>
                      <a:pt x="24045" y="5765"/>
                      <a:pt x="24037" y="5760"/>
                    </a:cubicBezTo>
                    <a:close/>
                    <a:moveTo>
                      <a:pt x="19524" y="6267"/>
                    </a:moveTo>
                    <a:lnTo>
                      <a:pt x="19524" y="6267"/>
                    </a:lnTo>
                    <a:cubicBezTo>
                      <a:pt x="19479" y="6813"/>
                      <a:pt x="19483" y="7369"/>
                      <a:pt x="19456" y="7907"/>
                    </a:cubicBezTo>
                    <a:cubicBezTo>
                      <a:pt x="19424" y="8536"/>
                      <a:pt x="19387" y="9169"/>
                      <a:pt x="19446" y="9793"/>
                    </a:cubicBezTo>
                    <a:cubicBezTo>
                      <a:pt x="18731" y="11156"/>
                      <a:pt x="18116" y="12636"/>
                      <a:pt x="17993" y="14113"/>
                    </a:cubicBezTo>
                    <a:cubicBezTo>
                      <a:pt x="17980" y="14144"/>
                      <a:pt x="17961" y="14176"/>
                      <a:pt x="17948" y="14208"/>
                    </a:cubicBezTo>
                    <a:cubicBezTo>
                      <a:pt x="17938" y="14153"/>
                      <a:pt x="17925" y="14098"/>
                      <a:pt x="17915" y="14044"/>
                    </a:cubicBezTo>
                    <a:cubicBezTo>
                      <a:pt x="17852" y="13219"/>
                      <a:pt x="17860" y="12376"/>
                      <a:pt x="17883" y="11602"/>
                    </a:cubicBezTo>
                    <a:cubicBezTo>
                      <a:pt x="17929" y="9720"/>
                      <a:pt x="18476" y="8021"/>
                      <a:pt x="19437" y="6412"/>
                    </a:cubicBezTo>
                    <a:cubicBezTo>
                      <a:pt x="19465" y="6362"/>
                      <a:pt x="19496" y="6317"/>
                      <a:pt x="19524" y="6267"/>
                    </a:cubicBezTo>
                    <a:close/>
                    <a:moveTo>
                      <a:pt x="10115" y="8075"/>
                    </a:moveTo>
                    <a:lnTo>
                      <a:pt x="10115" y="8075"/>
                    </a:lnTo>
                    <a:cubicBezTo>
                      <a:pt x="10899" y="8353"/>
                      <a:pt x="11578" y="8918"/>
                      <a:pt x="12256" y="9374"/>
                    </a:cubicBezTo>
                    <a:cubicBezTo>
                      <a:pt x="13232" y="10035"/>
                      <a:pt x="14098" y="10769"/>
                      <a:pt x="14895" y="11638"/>
                    </a:cubicBezTo>
                    <a:cubicBezTo>
                      <a:pt x="16344" y="13210"/>
                      <a:pt x="17068" y="15092"/>
                      <a:pt x="17778" y="17042"/>
                    </a:cubicBezTo>
                    <a:lnTo>
                      <a:pt x="17778" y="17061"/>
                    </a:lnTo>
                    <a:cubicBezTo>
                      <a:pt x="17505" y="16504"/>
                      <a:pt x="17200" y="15980"/>
                      <a:pt x="16758" y="15484"/>
                    </a:cubicBezTo>
                    <a:cubicBezTo>
                      <a:pt x="16020" y="14651"/>
                      <a:pt x="14950" y="14131"/>
                      <a:pt x="14129" y="13383"/>
                    </a:cubicBezTo>
                    <a:cubicBezTo>
                      <a:pt x="13145" y="12481"/>
                      <a:pt x="12325" y="11397"/>
                      <a:pt x="11627" y="10258"/>
                    </a:cubicBezTo>
                    <a:cubicBezTo>
                      <a:pt x="11305" y="9734"/>
                      <a:pt x="10912" y="9246"/>
                      <a:pt x="10548" y="8750"/>
                    </a:cubicBezTo>
                    <a:cubicBezTo>
                      <a:pt x="10388" y="8536"/>
                      <a:pt x="10261" y="8298"/>
                      <a:pt x="10115" y="8075"/>
                    </a:cubicBezTo>
                    <a:close/>
                    <a:moveTo>
                      <a:pt x="10060" y="8964"/>
                    </a:moveTo>
                    <a:cubicBezTo>
                      <a:pt x="10384" y="9419"/>
                      <a:pt x="10785" y="9848"/>
                      <a:pt x="11059" y="10235"/>
                    </a:cubicBezTo>
                    <a:cubicBezTo>
                      <a:pt x="11732" y="11201"/>
                      <a:pt x="12344" y="12157"/>
                      <a:pt x="13141" y="13032"/>
                    </a:cubicBezTo>
                    <a:cubicBezTo>
                      <a:pt x="13892" y="13862"/>
                      <a:pt x="14771" y="14477"/>
                      <a:pt x="15679" y="15120"/>
                    </a:cubicBezTo>
                    <a:cubicBezTo>
                      <a:pt x="16708" y="15853"/>
                      <a:pt x="17324" y="16838"/>
                      <a:pt x="17888" y="17921"/>
                    </a:cubicBezTo>
                    <a:cubicBezTo>
                      <a:pt x="17898" y="18003"/>
                      <a:pt x="17906" y="18081"/>
                      <a:pt x="17915" y="18163"/>
                    </a:cubicBezTo>
                    <a:cubicBezTo>
                      <a:pt x="17282" y="17366"/>
                      <a:pt x="16248" y="16783"/>
                      <a:pt x="15460" y="16163"/>
                    </a:cubicBezTo>
                    <a:cubicBezTo>
                      <a:pt x="14494" y="15402"/>
                      <a:pt x="13578" y="14582"/>
                      <a:pt x="12781" y="13643"/>
                    </a:cubicBezTo>
                    <a:cubicBezTo>
                      <a:pt x="11669" y="12331"/>
                      <a:pt x="10407" y="10718"/>
                      <a:pt x="10060" y="8964"/>
                    </a:cubicBezTo>
                    <a:close/>
                    <a:moveTo>
                      <a:pt x="23950" y="16052"/>
                    </a:moveTo>
                    <a:cubicBezTo>
                      <a:pt x="25571" y="16052"/>
                      <a:pt x="27222" y="16484"/>
                      <a:pt x="28418" y="17197"/>
                    </a:cubicBezTo>
                    <a:cubicBezTo>
                      <a:pt x="32551" y="19667"/>
                      <a:pt x="33703" y="25458"/>
                      <a:pt x="32997" y="29850"/>
                    </a:cubicBezTo>
                    <a:cubicBezTo>
                      <a:pt x="31748" y="37619"/>
                      <a:pt x="25101" y="43360"/>
                      <a:pt x="17547" y="44180"/>
                    </a:cubicBezTo>
                    <a:cubicBezTo>
                      <a:pt x="17517" y="44169"/>
                      <a:pt x="17484" y="44163"/>
                      <a:pt x="17452" y="44163"/>
                    </a:cubicBezTo>
                    <a:cubicBezTo>
                      <a:pt x="17404" y="44163"/>
                      <a:pt x="17357" y="44175"/>
                      <a:pt x="17319" y="44203"/>
                    </a:cubicBezTo>
                    <a:cubicBezTo>
                      <a:pt x="16772" y="44255"/>
                      <a:pt x="16221" y="44282"/>
                      <a:pt x="15667" y="44282"/>
                    </a:cubicBezTo>
                    <a:cubicBezTo>
                      <a:pt x="15112" y="44282"/>
                      <a:pt x="14555" y="44255"/>
                      <a:pt x="13997" y="44197"/>
                    </a:cubicBezTo>
                    <a:cubicBezTo>
                      <a:pt x="10384" y="43842"/>
                      <a:pt x="7067" y="42157"/>
                      <a:pt x="4574" y="39541"/>
                    </a:cubicBezTo>
                    <a:cubicBezTo>
                      <a:pt x="1909" y="36740"/>
                      <a:pt x="902" y="32967"/>
                      <a:pt x="1043" y="29171"/>
                    </a:cubicBezTo>
                    <a:cubicBezTo>
                      <a:pt x="1207" y="24833"/>
                      <a:pt x="3295" y="21216"/>
                      <a:pt x="6853" y="18779"/>
                    </a:cubicBezTo>
                    <a:cubicBezTo>
                      <a:pt x="8633" y="17555"/>
                      <a:pt x="10797" y="16757"/>
                      <a:pt x="12888" y="16757"/>
                    </a:cubicBezTo>
                    <a:cubicBezTo>
                      <a:pt x="14083" y="16757"/>
                      <a:pt x="15254" y="17017"/>
                      <a:pt x="16316" y="17607"/>
                    </a:cubicBezTo>
                    <a:cubicBezTo>
                      <a:pt x="16640" y="17862"/>
                      <a:pt x="16968" y="18095"/>
                      <a:pt x="17305" y="18281"/>
                    </a:cubicBezTo>
                    <a:cubicBezTo>
                      <a:pt x="17414" y="18377"/>
                      <a:pt x="17524" y="18472"/>
                      <a:pt x="17633" y="18573"/>
                    </a:cubicBezTo>
                    <a:cubicBezTo>
                      <a:pt x="17601" y="18623"/>
                      <a:pt x="17587" y="18691"/>
                      <a:pt x="17614" y="18773"/>
                    </a:cubicBezTo>
                    <a:cubicBezTo>
                      <a:pt x="17879" y="19694"/>
                      <a:pt x="17515" y="20796"/>
                      <a:pt x="17324" y="21713"/>
                    </a:cubicBezTo>
                    <a:cubicBezTo>
                      <a:pt x="17296" y="21826"/>
                      <a:pt x="17109" y="22200"/>
                      <a:pt x="17063" y="22487"/>
                    </a:cubicBezTo>
                    <a:cubicBezTo>
                      <a:pt x="15783" y="22428"/>
                      <a:pt x="13519" y="21585"/>
                      <a:pt x="13168" y="20337"/>
                    </a:cubicBezTo>
                    <a:cubicBezTo>
                      <a:pt x="13143" y="20250"/>
                      <a:pt x="13064" y="20209"/>
                      <a:pt x="12986" y="20209"/>
                    </a:cubicBezTo>
                    <a:cubicBezTo>
                      <a:pt x="12892" y="20209"/>
                      <a:pt x="12800" y="20270"/>
                      <a:pt x="12813" y="20382"/>
                    </a:cubicBezTo>
                    <a:cubicBezTo>
                      <a:pt x="13000" y="21908"/>
                      <a:pt x="15305" y="22861"/>
                      <a:pt x="16617" y="23088"/>
                    </a:cubicBezTo>
                    <a:cubicBezTo>
                      <a:pt x="16861" y="23131"/>
                      <a:pt x="17105" y="23151"/>
                      <a:pt x="17348" y="23151"/>
                    </a:cubicBezTo>
                    <a:cubicBezTo>
                      <a:pt x="18203" y="23151"/>
                      <a:pt x="19047" y="22905"/>
                      <a:pt x="19834" y="22564"/>
                    </a:cubicBezTo>
                    <a:cubicBezTo>
                      <a:pt x="20809" y="22141"/>
                      <a:pt x="22085" y="21348"/>
                      <a:pt x="22577" y="20369"/>
                    </a:cubicBezTo>
                    <a:cubicBezTo>
                      <a:pt x="22659" y="20209"/>
                      <a:pt x="22543" y="20055"/>
                      <a:pt x="22394" y="20055"/>
                    </a:cubicBezTo>
                    <a:cubicBezTo>
                      <a:pt x="22360" y="20055"/>
                      <a:pt x="22325" y="20063"/>
                      <a:pt x="22289" y="20081"/>
                    </a:cubicBezTo>
                    <a:cubicBezTo>
                      <a:pt x="21534" y="20446"/>
                      <a:pt x="20932" y="21111"/>
                      <a:pt x="20221" y="21567"/>
                    </a:cubicBezTo>
                    <a:cubicBezTo>
                      <a:pt x="19542" y="22004"/>
                      <a:pt x="18804" y="22295"/>
                      <a:pt x="18024" y="22419"/>
                    </a:cubicBezTo>
                    <a:cubicBezTo>
                      <a:pt x="18398" y="21772"/>
                      <a:pt x="18531" y="20888"/>
                      <a:pt x="18613" y="20241"/>
                    </a:cubicBezTo>
                    <a:cubicBezTo>
                      <a:pt x="18667" y="19817"/>
                      <a:pt x="18681" y="19393"/>
                      <a:pt x="18667" y="18970"/>
                    </a:cubicBezTo>
                    <a:cubicBezTo>
                      <a:pt x="19500" y="16889"/>
                      <a:pt x="21696" y="16052"/>
                      <a:pt x="23950" y="16052"/>
                    </a:cubicBezTo>
                    <a:close/>
                    <a:moveTo>
                      <a:pt x="24106" y="0"/>
                    </a:moveTo>
                    <a:cubicBezTo>
                      <a:pt x="24099" y="0"/>
                      <a:pt x="24092" y="1"/>
                      <a:pt x="24085" y="2"/>
                    </a:cubicBezTo>
                    <a:cubicBezTo>
                      <a:pt x="23037" y="93"/>
                      <a:pt x="22340" y="1123"/>
                      <a:pt x="21780" y="1906"/>
                    </a:cubicBezTo>
                    <a:cubicBezTo>
                      <a:pt x="20859" y="3191"/>
                      <a:pt x="19957" y="4536"/>
                      <a:pt x="19128" y="5880"/>
                    </a:cubicBezTo>
                    <a:cubicBezTo>
                      <a:pt x="18102" y="7547"/>
                      <a:pt x="17538" y="9328"/>
                      <a:pt x="17414" y="11278"/>
                    </a:cubicBezTo>
                    <a:cubicBezTo>
                      <a:pt x="17401" y="11484"/>
                      <a:pt x="17387" y="11698"/>
                      <a:pt x="17383" y="11917"/>
                    </a:cubicBezTo>
                    <a:cubicBezTo>
                      <a:pt x="17177" y="11228"/>
                      <a:pt x="16950" y="10550"/>
                      <a:pt x="16695" y="9884"/>
                    </a:cubicBezTo>
                    <a:cubicBezTo>
                      <a:pt x="16034" y="8157"/>
                      <a:pt x="15368" y="6294"/>
                      <a:pt x="14361" y="4740"/>
                    </a:cubicBezTo>
                    <a:cubicBezTo>
                      <a:pt x="14322" y="4677"/>
                      <a:pt x="14261" y="4649"/>
                      <a:pt x="14202" y="4649"/>
                    </a:cubicBezTo>
                    <a:cubicBezTo>
                      <a:pt x="14090" y="4649"/>
                      <a:pt x="13980" y="4746"/>
                      <a:pt x="14016" y="4886"/>
                    </a:cubicBezTo>
                    <a:cubicBezTo>
                      <a:pt x="14416" y="6444"/>
                      <a:pt x="15181" y="7934"/>
                      <a:pt x="15778" y="9424"/>
                    </a:cubicBezTo>
                    <a:cubicBezTo>
                      <a:pt x="16375" y="10905"/>
                      <a:pt x="16836" y="12422"/>
                      <a:pt x="17196" y="13976"/>
                    </a:cubicBezTo>
                    <a:cubicBezTo>
                      <a:pt x="17259" y="14254"/>
                      <a:pt x="17319" y="14536"/>
                      <a:pt x="17378" y="14815"/>
                    </a:cubicBezTo>
                    <a:cubicBezTo>
                      <a:pt x="16840" y="13570"/>
                      <a:pt x="16166" y="12399"/>
                      <a:pt x="15219" y="11315"/>
                    </a:cubicBezTo>
                    <a:cubicBezTo>
                      <a:pt x="14421" y="10408"/>
                      <a:pt x="13496" y="9629"/>
                      <a:pt x="12489" y="8977"/>
                    </a:cubicBezTo>
                    <a:cubicBezTo>
                      <a:pt x="11633" y="8422"/>
                      <a:pt x="10830" y="7697"/>
                      <a:pt x="9801" y="7501"/>
                    </a:cubicBezTo>
                    <a:cubicBezTo>
                      <a:pt x="9783" y="7498"/>
                      <a:pt x="9766" y="7497"/>
                      <a:pt x="9748" y="7497"/>
                    </a:cubicBezTo>
                    <a:cubicBezTo>
                      <a:pt x="9716" y="7497"/>
                      <a:pt x="9686" y="7501"/>
                      <a:pt x="9659" y="7510"/>
                    </a:cubicBezTo>
                    <a:cubicBezTo>
                      <a:pt x="9648" y="7506"/>
                      <a:pt x="9636" y="7504"/>
                      <a:pt x="9624" y="7504"/>
                    </a:cubicBezTo>
                    <a:cubicBezTo>
                      <a:pt x="9570" y="7504"/>
                      <a:pt x="9518" y="7543"/>
                      <a:pt x="9518" y="7606"/>
                    </a:cubicBezTo>
                    <a:lnTo>
                      <a:pt x="9518" y="7661"/>
                    </a:lnTo>
                    <a:cubicBezTo>
                      <a:pt x="9514" y="7679"/>
                      <a:pt x="9509" y="7701"/>
                      <a:pt x="9505" y="7724"/>
                    </a:cubicBezTo>
                    <a:cubicBezTo>
                      <a:pt x="9345" y="9866"/>
                      <a:pt x="10717" y="11802"/>
                      <a:pt x="11961" y="13411"/>
                    </a:cubicBezTo>
                    <a:cubicBezTo>
                      <a:pt x="12744" y="14422"/>
                      <a:pt x="13623" y="15315"/>
                      <a:pt x="14594" y="16140"/>
                    </a:cubicBezTo>
                    <a:cubicBezTo>
                      <a:pt x="14681" y="16213"/>
                      <a:pt x="14767" y="16291"/>
                      <a:pt x="14853" y="16363"/>
                    </a:cubicBezTo>
                    <a:cubicBezTo>
                      <a:pt x="14235" y="16194"/>
                      <a:pt x="13587" y="16117"/>
                      <a:pt x="12928" y="16117"/>
                    </a:cubicBezTo>
                    <a:cubicBezTo>
                      <a:pt x="10990" y="16117"/>
                      <a:pt x="8954" y="16783"/>
                      <a:pt x="7281" y="17734"/>
                    </a:cubicBezTo>
                    <a:cubicBezTo>
                      <a:pt x="3190" y="20058"/>
                      <a:pt x="820" y="23982"/>
                      <a:pt x="397" y="28610"/>
                    </a:cubicBezTo>
                    <a:cubicBezTo>
                      <a:pt x="0" y="32898"/>
                      <a:pt x="1244" y="37117"/>
                      <a:pt x="4201" y="40275"/>
                    </a:cubicBezTo>
                    <a:cubicBezTo>
                      <a:pt x="6999" y="43259"/>
                      <a:pt x="10912" y="44849"/>
                      <a:pt x="14958" y="45072"/>
                    </a:cubicBezTo>
                    <a:cubicBezTo>
                      <a:pt x="15268" y="45090"/>
                      <a:pt x="15575" y="45098"/>
                      <a:pt x="15880" y="45098"/>
                    </a:cubicBezTo>
                    <a:cubicBezTo>
                      <a:pt x="16205" y="45098"/>
                      <a:pt x="16528" y="45089"/>
                      <a:pt x="16849" y="45072"/>
                    </a:cubicBezTo>
                    <a:lnTo>
                      <a:pt x="16849" y="45072"/>
                    </a:lnTo>
                    <a:cubicBezTo>
                      <a:pt x="16676" y="45446"/>
                      <a:pt x="16531" y="45829"/>
                      <a:pt x="16403" y="46226"/>
                    </a:cubicBezTo>
                    <a:cubicBezTo>
                      <a:pt x="16234" y="46767"/>
                      <a:pt x="15957" y="47692"/>
                      <a:pt x="16330" y="48198"/>
                    </a:cubicBezTo>
                    <a:cubicBezTo>
                      <a:pt x="16372" y="48256"/>
                      <a:pt x="16435" y="48287"/>
                      <a:pt x="16497" y="48287"/>
                    </a:cubicBezTo>
                    <a:cubicBezTo>
                      <a:pt x="16571" y="48287"/>
                      <a:pt x="16642" y="48244"/>
                      <a:pt x="16672" y="48153"/>
                    </a:cubicBezTo>
                    <a:cubicBezTo>
                      <a:pt x="16845" y="47593"/>
                      <a:pt x="16772" y="46954"/>
                      <a:pt x="16931" y="46371"/>
                    </a:cubicBezTo>
                    <a:cubicBezTo>
                      <a:pt x="17027" y="46025"/>
                      <a:pt x="17150" y="45688"/>
                      <a:pt x="17282" y="45355"/>
                    </a:cubicBezTo>
                    <a:lnTo>
                      <a:pt x="17282" y="45355"/>
                    </a:lnTo>
                    <a:cubicBezTo>
                      <a:pt x="17160" y="45997"/>
                      <a:pt x="17100" y="46640"/>
                      <a:pt x="17177" y="47296"/>
                    </a:cubicBezTo>
                    <a:cubicBezTo>
                      <a:pt x="17234" y="47761"/>
                      <a:pt x="17430" y="48638"/>
                      <a:pt x="18012" y="48638"/>
                    </a:cubicBezTo>
                    <a:cubicBezTo>
                      <a:pt x="18041" y="48638"/>
                      <a:pt x="18071" y="48636"/>
                      <a:pt x="18102" y="48632"/>
                    </a:cubicBezTo>
                    <a:cubicBezTo>
                      <a:pt x="18180" y="48617"/>
                      <a:pt x="18216" y="48535"/>
                      <a:pt x="18226" y="48467"/>
                    </a:cubicBezTo>
                    <a:cubicBezTo>
                      <a:pt x="18253" y="48258"/>
                      <a:pt x="18161" y="48116"/>
                      <a:pt x="18062" y="47938"/>
                    </a:cubicBezTo>
                    <a:cubicBezTo>
                      <a:pt x="17888" y="47633"/>
                      <a:pt x="17843" y="47269"/>
                      <a:pt x="17811" y="46922"/>
                    </a:cubicBezTo>
                    <a:cubicBezTo>
                      <a:pt x="17770" y="46422"/>
                      <a:pt x="17797" y="45902"/>
                      <a:pt x="17860" y="45391"/>
                    </a:cubicBezTo>
                    <a:cubicBezTo>
                      <a:pt x="17952" y="45847"/>
                      <a:pt x="18161" y="46275"/>
                      <a:pt x="18390" y="46691"/>
                    </a:cubicBezTo>
                    <a:cubicBezTo>
                      <a:pt x="18708" y="47273"/>
                      <a:pt x="19086" y="48062"/>
                      <a:pt x="19616" y="48476"/>
                    </a:cubicBezTo>
                    <a:cubicBezTo>
                      <a:pt x="19656" y="48506"/>
                      <a:pt x="19703" y="48521"/>
                      <a:pt x="19747" y="48521"/>
                    </a:cubicBezTo>
                    <a:cubicBezTo>
                      <a:pt x="19839" y="48521"/>
                      <a:pt x="19922" y="48460"/>
                      <a:pt x="19925" y="48344"/>
                    </a:cubicBezTo>
                    <a:cubicBezTo>
                      <a:pt x="19944" y="47747"/>
                      <a:pt x="19483" y="47227"/>
                      <a:pt x="19173" y="46750"/>
                    </a:cubicBezTo>
                    <a:cubicBezTo>
                      <a:pt x="18795" y="46171"/>
                      <a:pt x="18499" y="45583"/>
                      <a:pt x="18339" y="44922"/>
                    </a:cubicBezTo>
                    <a:cubicBezTo>
                      <a:pt x="25357" y="43929"/>
                      <a:pt x="31398" y="38717"/>
                      <a:pt x="33384" y="31809"/>
                    </a:cubicBezTo>
                    <a:cubicBezTo>
                      <a:pt x="34614" y="27531"/>
                      <a:pt x="34086" y="22674"/>
                      <a:pt x="31470" y="19006"/>
                    </a:cubicBezTo>
                    <a:cubicBezTo>
                      <a:pt x="29722" y="16553"/>
                      <a:pt x="27005" y="15276"/>
                      <a:pt x="24137" y="15276"/>
                    </a:cubicBezTo>
                    <a:cubicBezTo>
                      <a:pt x="23351" y="15276"/>
                      <a:pt x="22553" y="15372"/>
                      <a:pt x="21761" y="15566"/>
                    </a:cubicBezTo>
                    <a:cubicBezTo>
                      <a:pt x="20472" y="15885"/>
                      <a:pt x="19273" y="16582"/>
                      <a:pt x="18549" y="17635"/>
                    </a:cubicBezTo>
                    <a:cubicBezTo>
                      <a:pt x="18430" y="16783"/>
                      <a:pt x="18257" y="15940"/>
                      <a:pt x="18116" y="15105"/>
                    </a:cubicBezTo>
                    <a:cubicBezTo>
                      <a:pt x="18107" y="15042"/>
                      <a:pt x="18093" y="14979"/>
                      <a:pt x="18079" y="14914"/>
                    </a:cubicBezTo>
                    <a:cubicBezTo>
                      <a:pt x="18107" y="14905"/>
                      <a:pt x="18129" y="14891"/>
                      <a:pt x="18139" y="14859"/>
                    </a:cubicBezTo>
                    <a:cubicBezTo>
                      <a:pt x="18171" y="14769"/>
                      <a:pt x="18198" y="14672"/>
                      <a:pt x="18230" y="14582"/>
                    </a:cubicBezTo>
                    <a:lnTo>
                      <a:pt x="18230" y="14577"/>
                    </a:lnTo>
                    <a:cubicBezTo>
                      <a:pt x="18996" y="13411"/>
                      <a:pt x="20198" y="12527"/>
                      <a:pt x="21242" y="11625"/>
                    </a:cubicBezTo>
                    <a:cubicBezTo>
                      <a:pt x="22404" y="10626"/>
                      <a:pt x="23355" y="9560"/>
                      <a:pt x="23967" y="8149"/>
                    </a:cubicBezTo>
                    <a:cubicBezTo>
                      <a:pt x="25028" y="5684"/>
                      <a:pt x="25033" y="2744"/>
                      <a:pt x="24326" y="183"/>
                    </a:cubicBezTo>
                    <a:cubicBezTo>
                      <a:pt x="24301" y="91"/>
                      <a:pt x="24208" y="0"/>
                      <a:pt x="24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7"/>
              <p:cNvSpPr/>
              <p:nvPr/>
            </p:nvSpPr>
            <p:spPr>
              <a:xfrm>
                <a:off x="1919176" y="1122661"/>
                <a:ext cx="60687" cy="112711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4853" extrusionOk="0">
                    <a:moveTo>
                      <a:pt x="2420" y="1"/>
                    </a:moveTo>
                    <a:cubicBezTo>
                      <a:pt x="2412" y="1"/>
                      <a:pt x="2404" y="1"/>
                      <a:pt x="2395" y="3"/>
                    </a:cubicBezTo>
                    <a:cubicBezTo>
                      <a:pt x="1607" y="107"/>
                      <a:pt x="1197" y="977"/>
                      <a:pt x="933" y="1643"/>
                    </a:cubicBezTo>
                    <a:cubicBezTo>
                      <a:pt x="541" y="2636"/>
                      <a:pt x="258" y="3688"/>
                      <a:pt x="16" y="4727"/>
                    </a:cubicBezTo>
                    <a:cubicBezTo>
                      <a:pt x="0" y="4793"/>
                      <a:pt x="55" y="4852"/>
                      <a:pt x="113" y="4852"/>
                    </a:cubicBezTo>
                    <a:cubicBezTo>
                      <a:pt x="135" y="4852"/>
                      <a:pt x="157" y="4843"/>
                      <a:pt x="176" y="4823"/>
                    </a:cubicBezTo>
                    <a:cubicBezTo>
                      <a:pt x="1307" y="3534"/>
                      <a:pt x="891" y="1296"/>
                      <a:pt x="2486" y="321"/>
                    </a:cubicBezTo>
                    <a:cubicBezTo>
                      <a:pt x="2612" y="243"/>
                      <a:pt x="2581" y="1"/>
                      <a:pt x="24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>
                <a:off x="1860835" y="1264124"/>
                <a:ext cx="17256" cy="10855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4674" extrusionOk="0">
                    <a:moveTo>
                      <a:pt x="572" y="0"/>
                    </a:moveTo>
                    <a:cubicBezTo>
                      <a:pt x="519" y="0"/>
                      <a:pt x="465" y="37"/>
                      <a:pt x="456" y="108"/>
                    </a:cubicBezTo>
                    <a:cubicBezTo>
                      <a:pt x="319" y="1520"/>
                      <a:pt x="0" y="3229"/>
                      <a:pt x="465" y="4595"/>
                    </a:cubicBezTo>
                    <a:cubicBezTo>
                      <a:pt x="483" y="4649"/>
                      <a:pt x="526" y="4674"/>
                      <a:pt x="569" y="4674"/>
                    </a:cubicBezTo>
                    <a:cubicBezTo>
                      <a:pt x="621" y="4674"/>
                      <a:pt x="674" y="4636"/>
                      <a:pt x="679" y="4568"/>
                    </a:cubicBezTo>
                    <a:cubicBezTo>
                      <a:pt x="724" y="3830"/>
                      <a:pt x="652" y="3083"/>
                      <a:pt x="669" y="2341"/>
                    </a:cubicBezTo>
                    <a:cubicBezTo>
                      <a:pt x="692" y="1594"/>
                      <a:pt x="743" y="856"/>
                      <a:pt x="683" y="108"/>
                    </a:cubicBezTo>
                    <a:cubicBezTo>
                      <a:pt x="676" y="36"/>
                      <a:pt x="625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1926422" y="1283633"/>
                <a:ext cx="18232" cy="8398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3616" extrusionOk="0">
                    <a:moveTo>
                      <a:pt x="508" y="1"/>
                    </a:moveTo>
                    <a:cubicBezTo>
                      <a:pt x="466" y="1"/>
                      <a:pt x="425" y="26"/>
                      <a:pt x="411" y="83"/>
                    </a:cubicBezTo>
                    <a:cubicBezTo>
                      <a:pt x="151" y="1131"/>
                      <a:pt x="1" y="2471"/>
                      <a:pt x="274" y="3524"/>
                    </a:cubicBezTo>
                    <a:cubicBezTo>
                      <a:pt x="290" y="3585"/>
                      <a:pt x="344" y="3615"/>
                      <a:pt x="399" y="3615"/>
                    </a:cubicBezTo>
                    <a:cubicBezTo>
                      <a:pt x="454" y="3615"/>
                      <a:pt x="509" y="3585"/>
                      <a:pt x="524" y="3524"/>
                    </a:cubicBezTo>
                    <a:cubicBezTo>
                      <a:pt x="785" y="2449"/>
                      <a:pt x="457" y="1250"/>
                      <a:pt x="625" y="142"/>
                    </a:cubicBezTo>
                    <a:cubicBezTo>
                      <a:pt x="639" y="58"/>
                      <a:pt x="572" y="1"/>
                      <a:pt x="5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7"/>
              <p:cNvSpPr/>
              <p:nvPr/>
            </p:nvSpPr>
            <p:spPr>
              <a:xfrm>
                <a:off x="1971107" y="1203948"/>
                <a:ext cx="22644" cy="7144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076" extrusionOk="0">
                    <a:moveTo>
                      <a:pt x="768" y="1"/>
                    </a:moveTo>
                    <a:cubicBezTo>
                      <a:pt x="697" y="1"/>
                      <a:pt x="625" y="37"/>
                      <a:pt x="592" y="120"/>
                    </a:cubicBezTo>
                    <a:cubicBezTo>
                      <a:pt x="264" y="949"/>
                      <a:pt x="0" y="2102"/>
                      <a:pt x="268" y="2976"/>
                    </a:cubicBezTo>
                    <a:cubicBezTo>
                      <a:pt x="289" y="3043"/>
                      <a:pt x="346" y="3076"/>
                      <a:pt x="403" y="3076"/>
                    </a:cubicBezTo>
                    <a:cubicBezTo>
                      <a:pt x="460" y="3076"/>
                      <a:pt x="517" y="3043"/>
                      <a:pt x="537" y="2976"/>
                    </a:cubicBezTo>
                    <a:cubicBezTo>
                      <a:pt x="661" y="2581"/>
                      <a:pt x="629" y="2162"/>
                      <a:pt x="646" y="1746"/>
                    </a:cubicBezTo>
                    <a:cubicBezTo>
                      <a:pt x="674" y="1227"/>
                      <a:pt x="783" y="713"/>
                      <a:pt x="934" y="215"/>
                    </a:cubicBezTo>
                    <a:cubicBezTo>
                      <a:pt x="974" y="82"/>
                      <a:pt x="874" y="1"/>
                      <a:pt x="7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7"/>
              <p:cNvSpPr/>
              <p:nvPr/>
            </p:nvSpPr>
            <p:spPr>
              <a:xfrm>
                <a:off x="2001578" y="1381225"/>
                <a:ext cx="33328" cy="9259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3987" extrusionOk="0">
                    <a:moveTo>
                      <a:pt x="192" y="1"/>
                    </a:moveTo>
                    <a:cubicBezTo>
                      <a:pt x="125" y="1"/>
                      <a:pt x="51" y="50"/>
                      <a:pt x="45" y="128"/>
                    </a:cubicBezTo>
                    <a:cubicBezTo>
                      <a:pt x="0" y="811"/>
                      <a:pt x="177" y="1422"/>
                      <a:pt x="405" y="2060"/>
                    </a:cubicBezTo>
                    <a:cubicBezTo>
                      <a:pt x="629" y="2680"/>
                      <a:pt x="815" y="3359"/>
                      <a:pt x="1153" y="3928"/>
                    </a:cubicBezTo>
                    <a:cubicBezTo>
                      <a:pt x="1178" y="3969"/>
                      <a:pt x="1216" y="3987"/>
                      <a:pt x="1253" y="3987"/>
                    </a:cubicBezTo>
                    <a:cubicBezTo>
                      <a:pt x="1314" y="3987"/>
                      <a:pt x="1375" y="3938"/>
                      <a:pt x="1380" y="3864"/>
                    </a:cubicBezTo>
                    <a:cubicBezTo>
                      <a:pt x="1435" y="3263"/>
                      <a:pt x="1162" y="2720"/>
                      <a:pt x="943" y="2174"/>
                    </a:cubicBezTo>
                    <a:cubicBezTo>
                      <a:pt x="670" y="1500"/>
                      <a:pt x="405" y="816"/>
                      <a:pt x="301" y="96"/>
                    </a:cubicBezTo>
                    <a:cubicBezTo>
                      <a:pt x="291" y="29"/>
                      <a:pt x="244" y="1"/>
                      <a:pt x="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7"/>
              <p:cNvSpPr/>
              <p:nvPr/>
            </p:nvSpPr>
            <p:spPr>
              <a:xfrm>
                <a:off x="1962212" y="1442074"/>
                <a:ext cx="40574" cy="81938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3528" extrusionOk="0">
                    <a:moveTo>
                      <a:pt x="171" y="1"/>
                    </a:moveTo>
                    <a:cubicBezTo>
                      <a:pt x="94" y="1"/>
                      <a:pt x="20" y="52"/>
                      <a:pt x="18" y="159"/>
                    </a:cubicBezTo>
                    <a:cubicBezTo>
                      <a:pt x="0" y="784"/>
                      <a:pt x="232" y="1322"/>
                      <a:pt x="524" y="1864"/>
                    </a:cubicBezTo>
                    <a:cubicBezTo>
                      <a:pt x="820" y="2424"/>
                      <a:pt x="1134" y="3008"/>
                      <a:pt x="1549" y="3495"/>
                    </a:cubicBezTo>
                    <a:cubicBezTo>
                      <a:pt x="1569" y="3518"/>
                      <a:pt x="1596" y="3528"/>
                      <a:pt x="1624" y="3528"/>
                    </a:cubicBezTo>
                    <a:cubicBezTo>
                      <a:pt x="1685" y="3528"/>
                      <a:pt x="1747" y="3480"/>
                      <a:pt x="1740" y="3418"/>
                    </a:cubicBezTo>
                    <a:cubicBezTo>
                      <a:pt x="1658" y="2224"/>
                      <a:pt x="506" y="1372"/>
                      <a:pt x="350" y="159"/>
                    </a:cubicBezTo>
                    <a:cubicBezTo>
                      <a:pt x="336" y="55"/>
                      <a:pt x="252" y="1"/>
                      <a:pt x="1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7"/>
              <p:cNvSpPr/>
              <p:nvPr/>
            </p:nvSpPr>
            <p:spPr>
              <a:xfrm>
                <a:off x="1893628" y="1414111"/>
                <a:ext cx="36997" cy="88209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3798" extrusionOk="0">
                    <a:moveTo>
                      <a:pt x="256" y="0"/>
                    </a:moveTo>
                    <a:cubicBezTo>
                      <a:pt x="174" y="0"/>
                      <a:pt x="89" y="55"/>
                      <a:pt x="77" y="160"/>
                    </a:cubicBezTo>
                    <a:cubicBezTo>
                      <a:pt x="1" y="862"/>
                      <a:pt x="132" y="1510"/>
                      <a:pt x="388" y="2166"/>
                    </a:cubicBezTo>
                    <a:cubicBezTo>
                      <a:pt x="607" y="2721"/>
                      <a:pt x="880" y="3414"/>
                      <a:pt x="1381" y="3775"/>
                    </a:cubicBezTo>
                    <a:cubicBezTo>
                      <a:pt x="1404" y="3791"/>
                      <a:pt x="1427" y="3798"/>
                      <a:pt x="1449" y="3798"/>
                    </a:cubicBezTo>
                    <a:cubicBezTo>
                      <a:pt x="1530" y="3798"/>
                      <a:pt x="1592" y="3702"/>
                      <a:pt x="1581" y="3619"/>
                    </a:cubicBezTo>
                    <a:cubicBezTo>
                      <a:pt x="1499" y="3109"/>
                      <a:pt x="1139" y="2654"/>
                      <a:pt x="916" y="2193"/>
                    </a:cubicBezTo>
                    <a:cubicBezTo>
                      <a:pt x="615" y="1560"/>
                      <a:pt x="401" y="867"/>
                      <a:pt x="411" y="160"/>
                    </a:cubicBezTo>
                    <a:cubicBezTo>
                      <a:pt x="411" y="52"/>
                      <a:pt x="335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7"/>
              <p:cNvSpPr/>
              <p:nvPr/>
            </p:nvSpPr>
            <p:spPr>
              <a:xfrm>
                <a:off x="1851661" y="1179214"/>
                <a:ext cx="26639" cy="6493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796" extrusionOk="0">
                    <a:moveTo>
                      <a:pt x="955" y="1"/>
                    </a:moveTo>
                    <a:cubicBezTo>
                      <a:pt x="907" y="1"/>
                      <a:pt x="862" y="22"/>
                      <a:pt x="837" y="73"/>
                    </a:cubicBezTo>
                    <a:cubicBezTo>
                      <a:pt x="450" y="857"/>
                      <a:pt x="48" y="1800"/>
                      <a:pt x="4" y="2680"/>
                    </a:cubicBezTo>
                    <a:cubicBezTo>
                      <a:pt x="0" y="2752"/>
                      <a:pt x="62" y="2795"/>
                      <a:pt x="123" y="2795"/>
                    </a:cubicBezTo>
                    <a:cubicBezTo>
                      <a:pt x="162" y="2795"/>
                      <a:pt x="201" y="2778"/>
                      <a:pt x="222" y="2739"/>
                    </a:cubicBezTo>
                    <a:cubicBezTo>
                      <a:pt x="645" y="1974"/>
                      <a:pt x="824" y="1017"/>
                      <a:pt x="1110" y="187"/>
                    </a:cubicBezTo>
                    <a:cubicBezTo>
                      <a:pt x="1146" y="82"/>
                      <a:pt x="1047" y="1"/>
                      <a:pt x="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7"/>
              <p:cNvSpPr/>
              <p:nvPr/>
            </p:nvSpPr>
            <p:spPr>
              <a:xfrm>
                <a:off x="1982719" y="1592619"/>
                <a:ext cx="74134" cy="5478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2359" extrusionOk="0">
                    <a:moveTo>
                      <a:pt x="269" y="1"/>
                    </a:moveTo>
                    <a:cubicBezTo>
                      <a:pt x="126" y="1"/>
                      <a:pt x="1" y="211"/>
                      <a:pt x="133" y="316"/>
                    </a:cubicBezTo>
                    <a:cubicBezTo>
                      <a:pt x="1008" y="999"/>
                      <a:pt x="1923" y="2021"/>
                      <a:pt x="3004" y="2353"/>
                    </a:cubicBezTo>
                    <a:cubicBezTo>
                      <a:pt x="3016" y="2357"/>
                      <a:pt x="3029" y="2359"/>
                      <a:pt x="3040" y="2359"/>
                    </a:cubicBezTo>
                    <a:cubicBezTo>
                      <a:pt x="3140" y="2359"/>
                      <a:pt x="3191" y="2230"/>
                      <a:pt x="3122" y="2152"/>
                    </a:cubicBezTo>
                    <a:cubicBezTo>
                      <a:pt x="2753" y="1747"/>
                      <a:pt x="2274" y="1455"/>
                      <a:pt x="1841" y="1127"/>
                    </a:cubicBezTo>
                    <a:cubicBezTo>
                      <a:pt x="1349" y="758"/>
                      <a:pt x="853" y="394"/>
                      <a:pt x="356" y="30"/>
                    </a:cubicBezTo>
                    <a:cubicBezTo>
                      <a:pt x="328" y="9"/>
                      <a:pt x="298" y="1"/>
                      <a:pt x="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2071950" y="1589553"/>
                <a:ext cx="72067" cy="44337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1909" extrusionOk="0">
                    <a:moveTo>
                      <a:pt x="291" y="0"/>
                    </a:moveTo>
                    <a:cubicBezTo>
                      <a:pt x="148" y="0"/>
                      <a:pt x="1" y="163"/>
                      <a:pt x="104" y="298"/>
                    </a:cubicBezTo>
                    <a:cubicBezTo>
                      <a:pt x="506" y="826"/>
                      <a:pt x="993" y="1300"/>
                      <a:pt x="1567" y="1633"/>
                    </a:cubicBezTo>
                    <a:cubicBezTo>
                      <a:pt x="1806" y="1773"/>
                      <a:pt x="2141" y="1909"/>
                      <a:pt x="2446" y="1909"/>
                    </a:cubicBezTo>
                    <a:cubicBezTo>
                      <a:pt x="2686" y="1909"/>
                      <a:pt x="2907" y="1825"/>
                      <a:pt x="3048" y="1592"/>
                    </a:cubicBezTo>
                    <a:cubicBezTo>
                      <a:pt x="3103" y="1497"/>
                      <a:pt x="3025" y="1400"/>
                      <a:pt x="2930" y="1392"/>
                    </a:cubicBezTo>
                    <a:cubicBezTo>
                      <a:pt x="2428" y="1333"/>
                      <a:pt x="2055" y="1310"/>
                      <a:pt x="1599" y="1041"/>
                    </a:cubicBezTo>
                    <a:cubicBezTo>
                      <a:pt x="1157" y="780"/>
                      <a:pt x="760" y="444"/>
                      <a:pt x="419" y="57"/>
                    </a:cubicBezTo>
                    <a:cubicBezTo>
                      <a:pt x="383" y="17"/>
                      <a:pt x="337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" name="Google Shape;299;p27"/>
          <p:cNvGrpSpPr/>
          <p:nvPr/>
        </p:nvGrpSpPr>
        <p:grpSpPr>
          <a:xfrm>
            <a:off x="1868553" y="2902024"/>
            <a:ext cx="2083352" cy="1623423"/>
            <a:chOff x="2489257" y="2639067"/>
            <a:chExt cx="2406830" cy="1875488"/>
          </a:xfrm>
        </p:grpSpPr>
        <p:sp>
          <p:nvSpPr>
            <p:cNvPr id="300" name="Google Shape;300;p27"/>
            <p:cNvSpPr/>
            <p:nvPr/>
          </p:nvSpPr>
          <p:spPr>
            <a:xfrm>
              <a:off x="2489257" y="2639067"/>
              <a:ext cx="1160693" cy="1271383"/>
            </a:xfrm>
            <a:custGeom>
              <a:avLst/>
              <a:gdLst/>
              <a:ahLst/>
              <a:cxnLst/>
              <a:rect l="l" t="t" r="r" b="b"/>
              <a:pathLst>
                <a:path w="49976" h="54742" extrusionOk="0">
                  <a:moveTo>
                    <a:pt x="3077" y="2435"/>
                  </a:moveTo>
                  <a:lnTo>
                    <a:pt x="3077" y="2435"/>
                  </a:lnTo>
                  <a:cubicBezTo>
                    <a:pt x="3114" y="2463"/>
                    <a:pt x="3150" y="2490"/>
                    <a:pt x="3191" y="2517"/>
                  </a:cubicBezTo>
                  <a:cubicBezTo>
                    <a:pt x="4271" y="3241"/>
                    <a:pt x="5356" y="3962"/>
                    <a:pt x="6458" y="4650"/>
                  </a:cubicBezTo>
                  <a:cubicBezTo>
                    <a:pt x="8691" y="6048"/>
                    <a:pt x="10864" y="7506"/>
                    <a:pt x="13011" y="9033"/>
                  </a:cubicBezTo>
                  <a:cubicBezTo>
                    <a:pt x="17101" y="11940"/>
                    <a:pt x="21088" y="14992"/>
                    <a:pt x="25231" y="17840"/>
                  </a:cubicBezTo>
                  <a:cubicBezTo>
                    <a:pt x="29445" y="20733"/>
                    <a:pt x="33464" y="23822"/>
                    <a:pt x="37468" y="26994"/>
                  </a:cubicBezTo>
                  <a:cubicBezTo>
                    <a:pt x="39255" y="28411"/>
                    <a:pt x="41146" y="29696"/>
                    <a:pt x="43032" y="30976"/>
                  </a:cubicBezTo>
                  <a:cubicBezTo>
                    <a:pt x="44826" y="32192"/>
                    <a:pt x="46567" y="33500"/>
                    <a:pt x="48344" y="34740"/>
                  </a:cubicBezTo>
                  <a:cubicBezTo>
                    <a:pt x="47474" y="34885"/>
                    <a:pt x="46622" y="35287"/>
                    <a:pt x="45783" y="35523"/>
                  </a:cubicBezTo>
                  <a:cubicBezTo>
                    <a:pt x="44613" y="35855"/>
                    <a:pt x="43419" y="36107"/>
                    <a:pt x="42225" y="36362"/>
                  </a:cubicBezTo>
                  <a:cubicBezTo>
                    <a:pt x="40166" y="36803"/>
                    <a:pt x="37874" y="37091"/>
                    <a:pt x="35914" y="37960"/>
                  </a:cubicBezTo>
                  <a:cubicBezTo>
                    <a:pt x="35847" y="37765"/>
                    <a:pt x="35641" y="37619"/>
                    <a:pt x="35428" y="37605"/>
                  </a:cubicBezTo>
                  <a:cubicBezTo>
                    <a:pt x="34826" y="37560"/>
                    <a:pt x="33687" y="36084"/>
                    <a:pt x="33249" y="35674"/>
                  </a:cubicBezTo>
                  <a:cubicBezTo>
                    <a:pt x="32425" y="34899"/>
                    <a:pt x="31622" y="34101"/>
                    <a:pt x="30825" y="33295"/>
                  </a:cubicBezTo>
                  <a:cubicBezTo>
                    <a:pt x="29235" y="31678"/>
                    <a:pt x="27700" y="30005"/>
                    <a:pt x="26142" y="28356"/>
                  </a:cubicBezTo>
                  <a:cubicBezTo>
                    <a:pt x="23034" y="25057"/>
                    <a:pt x="19991" y="21704"/>
                    <a:pt x="17019" y="18283"/>
                  </a:cubicBezTo>
                  <a:cubicBezTo>
                    <a:pt x="14186" y="15020"/>
                    <a:pt x="11201" y="11899"/>
                    <a:pt x="8368" y="8645"/>
                  </a:cubicBezTo>
                  <a:cubicBezTo>
                    <a:pt x="7018" y="7096"/>
                    <a:pt x="5807" y="5434"/>
                    <a:pt x="4444" y="3903"/>
                  </a:cubicBezTo>
                  <a:cubicBezTo>
                    <a:pt x="3998" y="3401"/>
                    <a:pt x="3538" y="2919"/>
                    <a:pt x="3077" y="2435"/>
                  </a:cubicBezTo>
                  <a:close/>
                  <a:moveTo>
                    <a:pt x="863" y="1552"/>
                  </a:moveTo>
                  <a:lnTo>
                    <a:pt x="863" y="1552"/>
                  </a:lnTo>
                  <a:cubicBezTo>
                    <a:pt x="3123" y="4048"/>
                    <a:pt x="4858" y="7055"/>
                    <a:pt x="6942" y="9693"/>
                  </a:cubicBezTo>
                  <a:cubicBezTo>
                    <a:pt x="9556" y="13001"/>
                    <a:pt x="12191" y="16281"/>
                    <a:pt x="14591" y="19749"/>
                  </a:cubicBezTo>
                  <a:cubicBezTo>
                    <a:pt x="16878" y="23052"/>
                    <a:pt x="19189" y="26314"/>
                    <a:pt x="21654" y="29491"/>
                  </a:cubicBezTo>
                  <a:cubicBezTo>
                    <a:pt x="22806" y="30976"/>
                    <a:pt x="23959" y="32461"/>
                    <a:pt x="25162" y="33906"/>
                  </a:cubicBezTo>
                  <a:cubicBezTo>
                    <a:pt x="26406" y="35409"/>
                    <a:pt x="27504" y="37041"/>
                    <a:pt x="28775" y="38513"/>
                  </a:cubicBezTo>
                  <a:cubicBezTo>
                    <a:pt x="28858" y="38612"/>
                    <a:pt x="28966" y="38651"/>
                    <a:pt x="29074" y="38651"/>
                  </a:cubicBezTo>
                  <a:cubicBezTo>
                    <a:pt x="29085" y="38651"/>
                    <a:pt x="29096" y="38650"/>
                    <a:pt x="29107" y="38649"/>
                  </a:cubicBezTo>
                  <a:cubicBezTo>
                    <a:pt x="29126" y="38708"/>
                    <a:pt x="29144" y="38767"/>
                    <a:pt x="29162" y="38822"/>
                  </a:cubicBezTo>
                  <a:cubicBezTo>
                    <a:pt x="26670" y="40120"/>
                    <a:pt x="24127" y="41296"/>
                    <a:pt x="21513" y="42334"/>
                  </a:cubicBezTo>
                  <a:cubicBezTo>
                    <a:pt x="19143" y="43278"/>
                    <a:pt x="16647" y="43916"/>
                    <a:pt x="14300" y="44914"/>
                  </a:cubicBezTo>
                  <a:cubicBezTo>
                    <a:pt x="13078" y="45433"/>
                    <a:pt x="11844" y="46058"/>
                    <a:pt x="10513" y="46231"/>
                  </a:cubicBezTo>
                  <a:cubicBezTo>
                    <a:pt x="10414" y="46243"/>
                    <a:pt x="10328" y="46250"/>
                    <a:pt x="10253" y="46250"/>
                  </a:cubicBezTo>
                  <a:cubicBezTo>
                    <a:pt x="9814" y="46250"/>
                    <a:pt x="9744" y="46029"/>
                    <a:pt x="9720" y="45520"/>
                  </a:cubicBezTo>
                  <a:cubicBezTo>
                    <a:pt x="9693" y="44941"/>
                    <a:pt x="9579" y="44399"/>
                    <a:pt x="9465" y="43834"/>
                  </a:cubicBezTo>
                  <a:cubicBezTo>
                    <a:pt x="8877" y="40904"/>
                    <a:pt x="8576" y="37924"/>
                    <a:pt x="8002" y="34990"/>
                  </a:cubicBezTo>
                  <a:cubicBezTo>
                    <a:pt x="6841" y="29031"/>
                    <a:pt x="5579" y="23080"/>
                    <a:pt x="4276" y="17152"/>
                  </a:cubicBezTo>
                  <a:cubicBezTo>
                    <a:pt x="3628" y="14218"/>
                    <a:pt x="3073" y="11266"/>
                    <a:pt x="2398" y="8336"/>
                  </a:cubicBezTo>
                  <a:cubicBezTo>
                    <a:pt x="2093" y="7010"/>
                    <a:pt x="1866" y="5666"/>
                    <a:pt x="1515" y="4349"/>
                  </a:cubicBezTo>
                  <a:cubicBezTo>
                    <a:pt x="1273" y="3420"/>
                    <a:pt x="1014" y="2494"/>
                    <a:pt x="863" y="1552"/>
                  </a:cubicBezTo>
                  <a:close/>
                  <a:moveTo>
                    <a:pt x="12559" y="14906"/>
                  </a:moveTo>
                  <a:lnTo>
                    <a:pt x="12559" y="14906"/>
                  </a:lnTo>
                  <a:cubicBezTo>
                    <a:pt x="13917" y="16405"/>
                    <a:pt x="15274" y="17904"/>
                    <a:pt x="16592" y="19435"/>
                  </a:cubicBezTo>
                  <a:cubicBezTo>
                    <a:pt x="19753" y="23112"/>
                    <a:pt x="23052" y="26661"/>
                    <a:pt x="26373" y="30196"/>
                  </a:cubicBezTo>
                  <a:cubicBezTo>
                    <a:pt x="27927" y="31847"/>
                    <a:pt x="29477" y="33500"/>
                    <a:pt x="31081" y="35095"/>
                  </a:cubicBezTo>
                  <a:cubicBezTo>
                    <a:pt x="31887" y="35897"/>
                    <a:pt x="32716" y="36671"/>
                    <a:pt x="33563" y="37428"/>
                  </a:cubicBezTo>
                  <a:cubicBezTo>
                    <a:pt x="34015" y="37829"/>
                    <a:pt x="34475" y="38385"/>
                    <a:pt x="35067" y="38557"/>
                  </a:cubicBezTo>
                  <a:cubicBezTo>
                    <a:pt x="35077" y="38567"/>
                    <a:pt x="35090" y="38576"/>
                    <a:pt x="35100" y="38585"/>
                  </a:cubicBezTo>
                  <a:cubicBezTo>
                    <a:pt x="35120" y="38716"/>
                    <a:pt x="35239" y="38847"/>
                    <a:pt x="35370" y="38847"/>
                  </a:cubicBezTo>
                  <a:cubicBezTo>
                    <a:pt x="35380" y="38847"/>
                    <a:pt x="35390" y="38847"/>
                    <a:pt x="35400" y="38845"/>
                  </a:cubicBezTo>
                  <a:cubicBezTo>
                    <a:pt x="35756" y="38799"/>
                    <a:pt x="36106" y="38744"/>
                    <a:pt x="36457" y="38685"/>
                  </a:cubicBezTo>
                  <a:lnTo>
                    <a:pt x="36457" y="38685"/>
                  </a:lnTo>
                  <a:cubicBezTo>
                    <a:pt x="35723" y="39432"/>
                    <a:pt x="35209" y="40376"/>
                    <a:pt x="34749" y="41328"/>
                  </a:cubicBezTo>
                  <a:cubicBezTo>
                    <a:pt x="33979" y="42923"/>
                    <a:pt x="32821" y="44317"/>
                    <a:pt x="31937" y="45861"/>
                  </a:cubicBezTo>
                  <a:cubicBezTo>
                    <a:pt x="31085" y="47343"/>
                    <a:pt x="30196" y="48754"/>
                    <a:pt x="29235" y="50172"/>
                  </a:cubicBezTo>
                  <a:cubicBezTo>
                    <a:pt x="28785" y="50836"/>
                    <a:pt x="28324" y="51543"/>
                    <a:pt x="27959" y="52285"/>
                  </a:cubicBezTo>
                  <a:cubicBezTo>
                    <a:pt x="27964" y="52031"/>
                    <a:pt x="27964" y="51771"/>
                    <a:pt x="27964" y="51516"/>
                  </a:cubicBezTo>
                  <a:cubicBezTo>
                    <a:pt x="27955" y="50226"/>
                    <a:pt x="28087" y="48987"/>
                    <a:pt x="28228" y="47711"/>
                  </a:cubicBezTo>
                  <a:cubicBezTo>
                    <a:pt x="28497" y="45246"/>
                    <a:pt x="28293" y="42595"/>
                    <a:pt x="28816" y="40162"/>
                  </a:cubicBezTo>
                  <a:cubicBezTo>
                    <a:pt x="29113" y="40006"/>
                    <a:pt x="29408" y="39847"/>
                    <a:pt x="29700" y="39683"/>
                  </a:cubicBezTo>
                  <a:cubicBezTo>
                    <a:pt x="30001" y="39514"/>
                    <a:pt x="30005" y="39205"/>
                    <a:pt x="29860" y="38986"/>
                  </a:cubicBezTo>
                  <a:cubicBezTo>
                    <a:pt x="29860" y="38967"/>
                    <a:pt x="29860" y="38950"/>
                    <a:pt x="29855" y="38927"/>
                  </a:cubicBezTo>
                  <a:cubicBezTo>
                    <a:pt x="29809" y="38749"/>
                    <a:pt x="29709" y="38585"/>
                    <a:pt x="29645" y="38416"/>
                  </a:cubicBezTo>
                  <a:cubicBezTo>
                    <a:pt x="29613" y="38330"/>
                    <a:pt x="29582" y="38244"/>
                    <a:pt x="29550" y="38162"/>
                  </a:cubicBezTo>
                  <a:cubicBezTo>
                    <a:pt x="29550" y="38130"/>
                    <a:pt x="29545" y="38103"/>
                    <a:pt x="29536" y="38075"/>
                  </a:cubicBezTo>
                  <a:cubicBezTo>
                    <a:pt x="29044" y="36549"/>
                    <a:pt x="27923" y="35314"/>
                    <a:pt x="26920" y="34093"/>
                  </a:cubicBezTo>
                  <a:cubicBezTo>
                    <a:pt x="25641" y="32534"/>
                    <a:pt x="24378" y="30967"/>
                    <a:pt x="23130" y="29382"/>
                  </a:cubicBezTo>
                  <a:cubicBezTo>
                    <a:pt x="20409" y="25919"/>
                    <a:pt x="17886" y="22329"/>
                    <a:pt x="15362" y="18724"/>
                  </a:cubicBezTo>
                  <a:cubicBezTo>
                    <a:pt x="14460" y="17430"/>
                    <a:pt x="13520" y="16159"/>
                    <a:pt x="12559" y="14906"/>
                  </a:cubicBezTo>
                  <a:close/>
                  <a:moveTo>
                    <a:pt x="27973" y="40603"/>
                  </a:moveTo>
                  <a:lnTo>
                    <a:pt x="27973" y="40603"/>
                  </a:lnTo>
                  <a:cubicBezTo>
                    <a:pt x="27627" y="42590"/>
                    <a:pt x="27709" y="44664"/>
                    <a:pt x="27426" y="46654"/>
                  </a:cubicBezTo>
                  <a:cubicBezTo>
                    <a:pt x="27254" y="47866"/>
                    <a:pt x="27035" y="49092"/>
                    <a:pt x="26980" y="50317"/>
                  </a:cubicBezTo>
                  <a:cubicBezTo>
                    <a:pt x="26939" y="51210"/>
                    <a:pt x="27030" y="52108"/>
                    <a:pt x="26926" y="52983"/>
                  </a:cubicBezTo>
                  <a:cubicBezTo>
                    <a:pt x="26064" y="51575"/>
                    <a:pt x="25786" y="49762"/>
                    <a:pt x="25412" y="48208"/>
                  </a:cubicBezTo>
                  <a:cubicBezTo>
                    <a:pt x="24966" y="46340"/>
                    <a:pt x="24533" y="44317"/>
                    <a:pt x="23599" y="42613"/>
                  </a:cubicBezTo>
                  <a:cubicBezTo>
                    <a:pt x="25080" y="41998"/>
                    <a:pt x="26543" y="41328"/>
                    <a:pt x="27973" y="40603"/>
                  </a:cubicBezTo>
                  <a:close/>
                  <a:moveTo>
                    <a:pt x="379" y="1"/>
                  </a:moveTo>
                  <a:cubicBezTo>
                    <a:pt x="189" y="1"/>
                    <a:pt x="0" y="137"/>
                    <a:pt x="7" y="362"/>
                  </a:cubicBezTo>
                  <a:cubicBezTo>
                    <a:pt x="70" y="2941"/>
                    <a:pt x="976" y="5575"/>
                    <a:pt x="1478" y="8094"/>
                  </a:cubicBezTo>
                  <a:cubicBezTo>
                    <a:pt x="2135" y="11370"/>
                    <a:pt x="2763" y="14641"/>
                    <a:pt x="3451" y="17909"/>
                  </a:cubicBezTo>
                  <a:cubicBezTo>
                    <a:pt x="4143" y="21194"/>
                    <a:pt x="4709" y="24506"/>
                    <a:pt x="5411" y="27786"/>
                  </a:cubicBezTo>
                  <a:cubicBezTo>
                    <a:pt x="6126" y="31117"/>
                    <a:pt x="6881" y="34439"/>
                    <a:pt x="7461" y="37792"/>
                  </a:cubicBezTo>
                  <a:cubicBezTo>
                    <a:pt x="7958" y="40658"/>
                    <a:pt x="8235" y="43560"/>
                    <a:pt x="8750" y="46413"/>
                  </a:cubicBezTo>
                  <a:cubicBezTo>
                    <a:pt x="8877" y="47112"/>
                    <a:pt x="9423" y="47350"/>
                    <a:pt x="10113" y="47350"/>
                  </a:cubicBezTo>
                  <a:cubicBezTo>
                    <a:pt x="11338" y="47350"/>
                    <a:pt x="13015" y="46600"/>
                    <a:pt x="13589" y="46359"/>
                  </a:cubicBezTo>
                  <a:cubicBezTo>
                    <a:pt x="16277" y="45228"/>
                    <a:pt x="19074" y="44412"/>
                    <a:pt x="21795" y="43346"/>
                  </a:cubicBezTo>
                  <a:cubicBezTo>
                    <a:pt x="22191" y="43192"/>
                    <a:pt x="22592" y="43028"/>
                    <a:pt x="22989" y="42868"/>
                  </a:cubicBezTo>
                  <a:cubicBezTo>
                    <a:pt x="23667" y="44927"/>
                    <a:pt x="24196" y="47042"/>
                    <a:pt x="24678" y="49151"/>
                  </a:cubicBezTo>
                  <a:cubicBezTo>
                    <a:pt x="25103" y="51006"/>
                    <a:pt x="25508" y="53029"/>
                    <a:pt x="26821" y="54478"/>
                  </a:cubicBezTo>
                  <a:cubicBezTo>
                    <a:pt x="26915" y="54581"/>
                    <a:pt x="27030" y="54625"/>
                    <a:pt x="27144" y="54625"/>
                  </a:cubicBezTo>
                  <a:cubicBezTo>
                    <a:pt x="27190" y="54625"/>
                    <a:pt x="27236" y="54618"/>
                    <a:pt x="27281" y="54605"/>
                  </a:cubicBezTo>
                  <a:cubicBezTo>
                    <a:pt x="27327" y="54692"/>
                    <a:pt x="27430" y="54741"/>
                    <a:pt x="27530" y="54741"/>
                  </a:cubicBezTo>
                  <a:cubicBezTo>
                    <a:pt x="27620" y="54741"/>
                    <a:pt x="27707" y="54702"/>
                    <a:pt x="27750" y="54615"/>
                  </a:cubicBezTo>
                  <a:cubicBezTo>
                    <a:pt x="29113" y="51835"/>
                    <a:pt x="31113" y="49493"/>
                    <a:pt x="32534" y="46759"/>
                  </a:cubicBezTo>
                  <a:cubicBezTo>
                    <a:pt x="33317" y="45251"/>
                    <a:pt x="34347" y="43875"/>
                    <a:pt x="35295" y="42467"/>
                  </a:cubicBezTo>
                  <a:cubicBezTo>
                    <a:pt x="36129" y="41223"/>
                    <a:pt x="36416" y="39865"/>
                    <a:pt x="37664" y="38881"/>
                  </a:cubicBezTo>
                  <a:cubicBezTo>
                    <a:pt x="37815" y="38759"/>
                    <a:pt x="37838" y="38585"/>
                    <a:pt x="37788" y="38431"/>
                  </a:cubicBezTo>
                  <a:cubicBezTo>
                    <a:pt x="39369" y="38103"/>
                    <a:pt x="40940" y="37706"/>
                    <a:pt x="42513" y="37392"/>
                  </a:cubicBezTo>
                  <a:cubicBezTo>
                    <a:pt x="43706" y="37154"/>
                    <a:pt x="44891" y="36877"/>
                    <a:pt x="46071" y="36562"/>
                  </a:cubicBezTo>
                  <a:cubicBezTo>
                    <a:pt x="47110" y="36280"/>
                    <a:pt x="48331" y="36038"/>
                    <a:pt x="49142" y="35295"/>
                  </a:cubicBezTo>
                  <a:cubicBezTo>
                    <a:pt x="49151" y="35287"/>
                    <a:pt x="49160" y="35273"/>
                    <a:pt x="49169" y="35264"/>
                  </a:cubicBezTo>
                  <a:cubicBezTo>
                    <a:pt x="49197" y="35269"/>
                    <a:pt x="49225" y="35272"/>
                    <a:pt x="49252" y="35272"/>
                  </a:cubicBezTo>
                  <a:cubicBezTo>
                    <a:pt x="49701" y="35272"/>
                    <a:pt x="49976" y="34563"/>
                    <a:pt x="49520" y="34211"/>
                  </a:cubicBezTo>
                  <a:cubicBezTo>
                    <a:pt x="45615" y="31231"/>
                    <a:pt x="41323" y="28716"/>
                    <a:pt x="37550" y="25568"/>
                  </a:cubicBezTo>
                  <a:cubicBezTo>
                    <a:pt x="33682" y="22333"/>
                    <a:pt x="29568" y="19408"/>
                    <a:pt x="25412" y="16560"/>
                  </a:cubicBezTo>
                  <a:cubicBezTo>
                    <a:pt x="21271" y="13722"/>
                    <a:pt x="17252" y="10714"/>
                    <a:pt x="13142" y="7840"/>
                  </a:cubicBezTo>
                  <a:cubicBezTo>
                    <a:pt x="10988" y="6330"/>
                    <a:pt x="8782" y="4905"/>
                    <a:pt x="6499" y="3597"/>
                  </a:cubicBezTo>
                  <a:cubicBezTo>
                    <a:pt x="5383" y="2964"/>
                    <a:pt x="4299" y="2267"/>
                    <a:pt x="3186" y="1615"/>
                  </a:cubicBezTo>
                  <a:cubicBezTo>
                    <a:pt x="2425" y="1164"/>
                    <a:pt x="1866" y="622"/>
                    <a:pt x="1027" y="366"/>
                  </a:cubicBezTo>
                  <a:cubicBezTo>
                    <a:pt x="1019" y="210"/>
                    <a:pt x="888" y="67"/>
                    <a:pt x="717" y="67"/>
                  </a:cubicBezTo>
                  <a:cubicBezTo>
                    <a:pt x="683" y="67"/>
                    <a:pt x="648" y="72"/>
                    <a:pt x="612" y="84"/>
                  </a:cubicBezTo>
                  <a:cubicBezTo>
                    <a:pt x="545" y="27"/>
                    <a:pt x="462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3106020" y="3927358"/>
              <a:ext cx="36208" cy="122465"/>
            </a:xfrm>
            <a:custGeom>
              <a:avLst/>
              <a:gdLst/>
              <a:ahLst/>
              <a:cxnLst/>
              <a:rect l="l" t="t" r="r" b="b"/>
              <a:pathLst>
                <a:path w="1559" h="5273" extrusionOk="0">
                  <a:moveTo>
                    <a:pt x="980" y="1"/>
                  </a:moveTo>
                  <a:cubicBezTo>
                    <a:pt x="638" y="1796"/>
                    <a:pt x="233" y="3527"/>
                    <a:pt x="0" y="5273"/>
                  </a:cubicBezTo>
                  <a:cubicBezTo>
                    <a:pt x="273" y="5263"/>
                    <a:pt x="542" y="5231"/>
                    <a:pt x="788" y="5195"/>
                  </a:cubicBezTo>
                  <a:cubicBezTo>
                    <a:pt x="998" y="3477"/>
                    <a:pt x="1399" y="1764"/>
                    <a:pt x="1558" y="41"/>
                  </a:cubicBezTo>
                  <a:cubicBezTo>
                    <a:pt x="1367" y="37"/>
                    <a:pt x="1171" y="24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3104742" y="4157216"/>
              <a:ext cx="50723" cy="108693"/>
            </a:xfrm>
            <a:custGeom>
              <a:avLst/>
              <a:gdLst/>
              <a:ahLst/>
              <a:cxnLst/>
              <a:rect l="l" t="t" r="r" b="b"/>
              <a:pathLst>
                <a:path w="2184" h="4680" extrusionOk="0">
                  <a:moveTo>
                    <a:pt x="962" y="0"/>
                  </a:moveTo>
                  <a:cubicBezTo>
                    <a:pt x="643" y="23"/>
                    <a:pt x="320" y="36"/>
                    <a:pt x="0" y="36"/>
                  </a:cubicBezTo>
                  <a:cubicBezTo>
                    <a:pt x="23" y="200"/>
                    <a:pt x="46" y="360"/>
                    <a:pt x="74" y="524"/>
                  </a:cubicBezTo>
                  <a:cubicBezTo>
                    <a:pt x="320" y="1950"/>
                    <a:pt x="734" y="3344"/>
                    <a:pt x="1294" y="4679"/>
                  </a:cubicBezTo>
                  <a:cubicBezTo>
                    <a:pt x="1586" y="4475"/>
                    <a:pt x="1882" y="4269"/>
                    <a:pt x="2183" y="4078"/>
                  </a:cubicBezTo>
                  <a:cubicBezTo>
                    <a:pt x="2105" y="3895"/>
                    <a:pt x="2028" y="3714"/>
                    <a:pt x="1956" y="3527"/>
                  </a:cubicBezTo>
                  <a:cubicBezTo>
                    <a:pt x="1513" y="2397"/>
                    <a:pt x="1176" y="1207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3189072" y="4347359"/>
              <a:ext cx="116659" cy="115475"/>
            </a:xfrm>
            <a:custGeom>
              <a:avLst/>
              <a:gdLst/>
              <a:ahLst/>
              <a:cxnLst/>
              <a:rect l="l" t="t" r="r" b="b"/>
              <a:pathLst>
                <a:path w="5023" h="4972" extrusionOk="0">
                  <a:moveTo>
                    <a:pt x="880" y="0"/>
                  </a:moveTo>
                  <a:cubicBezTo>
                    <a:pt x="584" y="206"/>
                    <a:pt x="293" y="416"/>
                    <a:pt x="1" y="634"/>
                  </a:cubicBezTo>
                  <a:cubicBezTo>
                    <a:pt x="28" y="666"/>
                    <a:pt x="51" y="702"/>
                    <a:pt x="74" y="734"/>
                  </a:cubicBezTo>
                  <a:cubicBezTo>
                    <a:pt x="1386" y="2507"/>
                    <a:pt x="3012" y="3919"/>
                    <a:pt x="4840" y="4971"/>
                  </a:cubicBezTo>
                  <a:cubicBezTo>
                    <a:pt x="4894" y="4593"/>
                    <a:pt x="4953" y="4216"/>
                    <a:pt x="5022" y="3837"/>
                  </a:cubicBezTo>
                  <a:cubicBezTo>
                    <a:pt x="3400" y="2853"/>
                    <a:pt x="2020" y="152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3406969" y="4475515"/>
              <a:ext cx="202661" cy="39041"/>
            </a:xfrm>
            <a:custGeom>
              <a:avLst/>
              <a:gdLst/>
              <a:ahLst/>
              <a:cxnLst/>
              <a:rect l="l" t="t" r="r" b="b"/>
              <a:pathLst>
                <a:path w="8726" h="1681" extrusionOk="0">
                  <a:moveTo>
                    <a:pt x="8052" y="0"/>
                  </a:moveTo>
                  <a:cubicBezTo>
                    <a:pt x="6713" y="370"/>
                    <a:pt x="5330" y="547"/>
                    <a:pt x="3945" y="547"/>
                  </a:cubicBezTo>
                  <a:cubicBezTo>
                    <a:pt x="2667" y="547"/>
                    <a:pt x="1388" y="396"/>
                    <a:pt x="141" y="105"/>
                  </a:cubicBezTo>
                  <a:cubicBezTo>
                    <a:pt x="87" y="479"/>
                    <a:pt x="42" y="857"/>
                    <a:pt x="0" y="1230"/>
                  </a:cubicBezTo>
                  <a:cubicBezTo>
                    <a:pt x="1291" y="1529"/>
                    <a:pt x="2623" y="1681"/>
                    <a:pt x="3968" y="1681"/>
                  </a:cubicBezTo>
                  <a:cubicBezTo>
                    <a:pt x="4836" y="1681"/>
                    <a:pt x="5709" y="1618"/>
                    <a:pt x="6580" y="1491"/>
                  </a:cubicBezTo>
                  <a:cubicBezTo>
                    <a:pt x="7318" y="1386"/>
                    <a:pt x="8033" y="1226"/>
                    <a:pt x="8725" y="1026"/>
                  </a:cubicBezTo>
                  <a:cubicBezTo>
                    <a:pt x="8489" y="698"/>
                    <a:pt x="8261" y="351"/>
                    <a:pt x="8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3695424" y="4299539"/>
              <a:ext cx="154539" cy="151961"/>
            </a:xfrm>
            <a:custGeom>
              <a:avLst/>
              <a:gdLst/>
              <a:ahLst/>
              <a:cxnLst/>
              <a:rect l="l" t="t" r="r" b="b"/>
              <a:pathLst>
                <a:path w="6654" h="6543" extrusionOk="0">
                  <a:moveTo>
                    <a:pt x="5459" y="0"/>
                  </a:moveTo>
                  <a:cubicBezTo>
                    <a:pt x="4015" y="2229"/>
                    <a:pt x="2193" y="4155"/>
                    <a:pt x="0" y="5586"/>
                  </a:cubicBezTo>
                  <a:cubicBezTo>
                    <a:pt x="242" y="5937"/>
                    <a:pt x="502" y="6265"/>
                    <a:pt x="780" y="6543"/>
                  </a:cubicBezTo>
                  <a:cubicBezTo>
                    <a:pt x="3127" y="5012"/>
                    <a:pt x="5104" y="2917"/>
                    <a:pt x="6653" y="492"/>
                  </a:cubicBezTo>
                  <a:cubicBezTo>
                    <a:pt x="6252" y="347"/>
                    <a:pt x="5851" y="183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3673825" y="3700798"/>
              <a:ext cx="239937" cy="148059"/>
            </a:xfrm>
            <a:custGeom>
              <a:avLst/>
              <a:gdLst/>
              <a:ahLst/>
              <a:cxnLst/>
              <a:rect l="l" t="t" r="r" b="b"/>
              <a:pathLst>
                <a:path w="10331" h="6375" extrusionOk="0">
                  <a:moveTo>
                    <a:pt x="4138" y="1"/>
                  </a:moveTo>
                  <a:cubicBezTo>
                    <a:pt x="2222" y="1"/>
                    <a:pt x="708" y="1255"/>
                    <a:pt x="1" y="2967"/>
                  </a:cubicBezTo>
                  <a:cubicBezTo>
                    <a:pt x="348" y="2972"/>
                    <a:pt x="690" y="2989"/>
                    <a:pt x="1035" y="3012"/>
                  </a:cubicBezTo>
                  <a:cubicBezTo>
                    <a:pt x="1090" y="2890"/>
                    <a:pt x="1149" y="2770"/>
                    <a:pt x="1218" y="2652"/>
                  </a:cubicBezTo>
                  <a:cubicBezTo>
                    <a:pt x="1853" y="1536"/>
                    <a:pt x="2883" y="1052"/>
                    <a:pt x="3985" y="1052"/>
                  </a:cubicBezTo>
                  <a:cubicBezTo>
                    <a:pt x="4591" y="1052"/>
                    <a:pt x="5220" y="1199"/>
                    <a:pt x="5815" y="1468"/>
                  </a:cubicBezTo>
                  <a:cubicBezTo>
                    <a:pt x="7323" y="2147"/>
                    <a:pt x="8257" y="3714"/>
                    <a:pt x="8918" y="5154"/>
                  </a:cubicBezTo>
                  <a:cubicBezTo>
                    <a:pt x="9104" y="5555"/>
                    <a:pt x="9268" y="5960"/>
                    <a:pt x="9415" y="6375"/>
                  </a:cubicBezTo>
                  <a:cubicBezTo>
                    <a:pt x="9743" y="6211"/>
                    <a:pt x="10048" y="5996"/>
                    <a:pt x="10330" y="5733"/>
                  </a:cubicBezTo>
                  <a:cubicBezTo>
                    <a:pt x="10248" y="5500"/>
                    <a:pt x="10162" y="5272"/>
                    <a:pt x="10067" y="5049"/>
                  </a:cubicBezTo>
                  <a:cubicBezTo>
                    <a:pt x="9142" y="2780"/>
                    <a:pt x="7323" y="365"/>
                    <a:pt x="4703" y="37"/>
                  </a:cubicBezTo>
                  <a:cubicBezTo>
                    <a:pt x="4511" y="13"/>
                    <a:pt x="4323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3670550" y="3879213"/>
              <a:ext cx="65123" cy="96639"/>
            </a:xfrm>
            <a:custGeom>
              <a:avLst/>
              <a:gdLst/>
              <a:ahLst/>
              <a:cxnLst/>
              <a:rect l="l" t="t" r="r" b="b"/>
              <a:pathLst>
                <a:path w="2804" h="4161" extrusionOk="0">
                  <a:moveTo>
                    <a:pt x="1" y="0"/>
                  </a:moveTo>
                  <a:lnTo>
                    <a:pt x="1" y="0"/>
                  </a:lnTo>
                  <a:cubicBezTo>
                    <a:pt x="461" y="1554"/>
                    <a:pt x="1378" y="2972"/>
                    <a:pt x="2557" y="4160"/>
                  </a:cubicBezTo>
                  <a:cubicBezTo>
                    <a:pt x="2644" y="3773"/>
                    <a:pt x="2726" y="3386"/>
                    <a:pt x="2803" y="2995"/>
                  </a:cubicBezTo>
                  <a:cubicBezTo>
                    <a:pt x="2070" y="2137"/>
                    <a:pt x="1460" y="1126"/>
                    <a:pt x="1081" y="55"/>
                  </a:cubicBezTo>
                  <a:cubicBezTo>
                    <a:pt x="712" y="28"/>
                    <a:pt x="356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4310561" y="3545771"/>
              <a:ext cx="97382" cy="134008"/>
            </a:xfrm>
            <a:custGeom>
              <a:avLst/>
              <a:gdLst/>
              <a:ahLst/>
              <a:cxnLst/>
              <a:rect l="l" t="t" r="r" b="b"/>
              <a:pathLst>
                <a:path w="4193" h="5770" extrusionOk="0">
                  <a:moveTo>
                    <a:pt x="3641" y="1"/>
                  </a:moveTo>
                  <a:cubicBezTo>
                    <a:pt x="2225" y="1513"/>
                    <a:pt x="1058" y="3245"/>
                    <a:pt x="0" y="5050"/>
                  </a:cubicBezTo>
                  <a:cubicBezTo>
                    <a:pt x="251" y="5313"/>
                    <a:pt x="520" y="5559"/>
                    <a:pt x="812" y="5769"/>
                  </a:cubicBezTo>
                  <a:cubicBezTo>
                    <a:pt x="1823" y="4083"/>
                    <a:pt x="2921" y="2466"/>
                    <a:pt x="4193" y="1063"/>
                  </a:cubicBezTo>
                  <a:cubicBezTo>
                    <a:pt x="4002" y="712"/>
                    <a:pt x="3819" y="356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4482844" y="3437775"/>
              <a:ext cx="197598" cy="61871"/>
            </a:xfrm>
            <a:custGeom>
              <a:avLst/>
              <a:gdLst/>
              <a:ahLst/>
              <a:cxnLst/>
              <a:rect l="l" t="t" r="r" b="b"/>
              <a:pathLst>
                <a:path w="8508" h="2664" extrusionOk="0">
                  <a:moveTo>
                    <a:pt x="6648" y="0"/>
                  </a:moveTo>
                  <a:cubicBezTo>
                    <a:pt x="4285" y="0"/>
                    <a:pt x="2028" y="586"/>
                    <a:pt x="1" y="1690"/>
                  </a:cubicBezTo>
                  <a:cubicBezTo>
                    <a:pt x="142" y="2018"/>
                    <a:pt x="292" y="2340"/>
                    <a:pt x="451" y="2664"/>
                  </a:cubicBezTo>
                  <a:cubicBezTo>
                    <a:pt x="2046" y="1739"/>
                    <a:pt x="3873" y="1143"/>
                    <a:pt x="6005" y="1010"/>
                  </a:cubicBezTo>
                  <a:cubicBezTo>
                    <a:pt x="6243" y="997"/>
                    <a:pt x="6479" y="990"/>
                    <a:pt x="6713" y="990"/>
                  </a:cubicBezTo>
                  <a:cubicBezTo>
                    <a:pt x="7271" y="990"/>
                    <a:pt x="7820" y="1029"/>
                    <a:pt x="8356" y="1106"/>
                  </a:cubicBezTo>
                  <a:cubicBezTo>
                    <a:pt x="8411" y="778"/>
                    <a:pt x="8461" y="449"/>
                    <a:pt x="8507" y="121"/>
                  </a:cubicBezTo>
                  <a:cubicBezTo>
                    <a:pt x="8489" y="117"/>
                    <a:pt x="8466" y="117"/>
                    <a:pt x="8448" y="113"/>
                  </a:cubicBezTo>
                  <a:cubicBezTo>
                    <a:pt x="7843" y="38"/>
                    <a:pt x="7242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4869285" y="3645987"/>
              <a:ext cx="26802" cy="77479"/>
            </a:xfrm>
            <a:custGeom>
              <a:avLst/>
              <a:gdLst/>
              <a:ahLst/>
              <a:cxnLst/>
              <a:rect l="l" t="t" r="r" b="b"/>
              <a:pathLst>
                <a:path w="1154" h="3336" extrusionOk="0">
                  <a:moveTo>
                    <a:pt x="1104" y="1"/>
                  </a:moveTo>
                  <a:cubicBezTo>
                    <a:pt x="771" y="137"/>
                    <a:pt x="443" y="270"/>
                    <a:pt x="114" y="401"/>
                  </a:cubicBezTo>
                  <a:cubicBezTo>
                    <a:pt x="183" y="1090"/>
                    <a:pt x="133" y="1795"/>
                    <a:pt x="1" y="2484"/>
                  </a:cubicBezTo>
                  <a:cubicBezTo>
                    <a:pt x="284" y="2771"/>
                    <a:pt x="562" y="3053"/>
                    <a:pt x="839" y="3336"/>
                  </a:cubicBezTo>
                  <a:cubicBezTo>
                    <a:pt x="1004" y="2638"/>
                    <a:pt x="1094" y="1932"/>
                    <a:pt x="1131" y="1276"/>
                  </a:cubicBezTo>
                  <a:cubicBezTo>
                    <a:pt x="1153" y="844"/>
                    <a:pt x="1145" y="420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4713352" y="3788821"/>
              <a:ext cx="117565" cy="44638"/>
            </a:xfrm>
            <a:custGeom>
              <a:avLst/>
              <a:gdLst/>
              <a:ahLst/>
              <a:cxnLst/>
              <a:rect l="l" t="t" r="r" b="b"/>
              <a:pathLst>
                <a:path w="5062" h="1922" extrusionOk="0">
                  <a:moveTo>
                    <a:pt x="597" y="0"/>
                  </a:moveTo>
                  <a:cubicBezTo>
                    <a:pt x="276" y="0"/>
                    <a:pt x="0" y="463"/>
                    <a:pt x="295" y="713"/>
                  </a:cubicBezTo>
                  <a:cubicBezTo>
                    <a:pt x="1195" y="1477"/>
                    <a:pt x="2170" y="1921"/>
                    <a:pt x="3149" y="1921"/>
                  </a:cubicBezTo>
                  <a:cubicBezTo>
                    <a:pt x="3791" y="1921"/>
                    <a:pt x="4435" y="1731"/>
                    <a:pt x="5061" y="1314"/>
                  </a:cubicBezTo>
                  <a:cubicBezTo>
                    <a:pt x="4805" y="1064"/>
                    <a:pt x="4559" y="808"/>
                    <a:pt x="4309" y="557"/>
                  </a:cubicBezTo>
                  <a:cubicBezTo>
                    <a:pt x="3918" y="766"/>
                    <a:pt x="3496" y="869"/>
                    <a:pt x="3055" y="869"/>
                  </a:cubicBezTo>
                  <a:cubicBezTo>
                    <a:pt x="2339" y="869"/>
                    <a:pt x="1572" y="598"/>
                    <a:pt x="797" y="65"/>
                  </a:cubicBezTo>
                  <a:cubicBezTo>
                    <a:pt x="731" y="20"/>
                    <a:pt x="663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4780101" y="3478465"/>
              <a:ext cx="75342" cy="75690"/>
            </a:xfrm>
            <a:custGeom>
              <a:avLst/>
              <a:gdLst/>
              <a:ahLst/>
              <a:cxnLst/>
              <a:rect l="l" t="t" r="r" b="b"/>
              <a:pathLst>
                <a:path w="3244" h="3259" extrusionOk="0">
                  <a:moveTo>
                    <a:pt x="182" y="1"/>
                  </a:moveTo>
                  <a:cubicBezTo>
                    <a:pt x="123" y="361"/>
                    <a:pt x="64" y="725"/>
                    <a:pt x="0" y="1086"/>
                  </a:cubicBezTo>
                  <a:cubicBezTo>
                    <a:pt x="843" y="1677"/>
                    <a:pt x="1586" y="2407"/>
                    <a:pt x="2205" y="3259"/>
                  </a:cubicBezTo>
                  <a:cubicBezTo>
                    <a:pt x="2556" y="3126"/>
                    <a:pt x="2903" y="2990"/>
                    <a:pt x="3244" y="2848"/>
                  </a:cubicBezTo>
                  <a:cubicBezTo>
                    <a:pt x="2429" y="1719"/>
                    <a:pt x="1376" y="752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4134585" y="3761323"/>
              <a:ext cx="141510" cy="206795"/>
            </a:xfrm>
            <a:custGeom>
              <a:avLst/>
              <a:gdLst/>
              <a:ahLst/>
              <a:cxnLst/>
              <a:rect l="l" t="t" r="r" b="b"/>
              <a:pathLst>
                <a:path w="6093" h="8904" extrusionOk="0">
                  <a:moveTo>
                    <a:pt x="5254" y="0"/>
                  </a:moveTo>
                  <a:cubicBezTo>
                    <a:pt x="5154" y="187"/>
                    <a:pt x="5054" y="374"/>
                    <a:pt x="4953" y="561"/>
                  </a:cubicBezTo>
                  <a:cubicBezTo>
                    <a:pt x="3546" y="3150"/>
                    <a:pt x="2051" y="5865"/>
                    <a:pt x="0" y="8033"/>
                  </a:cubicBezTo>
                  <a:cubicBezTo>
                    <a:pt x="173" y="8338"/>
                    <a:pt x="370" y="8630"/>
                    <a:pt x="593" y="8904"/>
                  </a:cubicBezTo>
                  <a:cubicBezTo>
                    <a:pt x="2907" y="6534"/>
                    <a:pt x="4530" y="3532"/>
                    <a:pt x="6092" y="616"/>
                  </a:cubicBezTo>
                  <a:cubicBezTo>
                    <a:pt x="5805" y="425"/>
                    <a:pt x="5523" y="219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3826343" y="3948214"/>
              <a:ext cx="234805" cy="264347"/>
            </a:xfrm>
            <a:custGeom>
              <a:avLst/>
              <a:gdLst/>
              <a:ahLst/>
              <a:cxnLst/>
              <a:rect l="l" t="t" r="r" b="b"/>
              <a:pathLst>
                <a:path w="10110" h="11382" extrusionOk="0">
                  <a:moveTo>
                    <a:pt x="4848" y="1"/>
                  </a:moveTo>
                  <a:cubicBezTo>
                    <a:pt x="4520" y="160"/>
                    <a:pt x="4183" y="297"/>
                    <a:pt x="3841" y="415"/>
                  </a:cubicBezTo>
                  <a:cubicBezTo>
                    <a:pt x="3927" y="1563"/>
                    <a:pt x="3910" y="2725"/>
                    <a:pt x="3800" y="3878"/>
                  </a:cubicBezTo>
                  <a:cubicBezTo>
                    <a:pt x="2588" y="3778"/>
                    <a:pt x="1389" y="3477"/>
                    <a:pt x="260" y="3003"/>
                  </a:cubicBezTo>
                  <a:cubicBezTo>
                    <a:pt x="178" y="3336"/>
                    <a:pt x="91" y="3668"/>
                    <a:pt x="0" y="4001"/>
                  </a:cubicBezTo>
                  <a:cubicBezTo>
                    <a:pt x="815" y="4356"/>
                    <a:pt x="1654" y="4616"/>
                    <a:pt x="2483" y="4780"/>
                  </a:cubicBezTo>
                  <a:cubicBezTo>
                    <a:pt x="2880" y="4857"/>
                    <a:pt x="3276" y="4903"/>
                    <a:pt x="3668" y="4939"/>
                  </a:cubicBezTo>
                  <a:cubicBezTo>
                    <a:pt x="3372" y="6995"/>
                    <a:pt x="2793" y="9026"/>
                    <a:pt x="2000" y="10944"/>
                  </a:cubicBezTo>
                  <a:cubicBezTo>
                    <a:pt x="2388" y="11113"/>
                    <a:pt x="2775" y="11259"/>
                    <a:pt x="3176" y="11382"/>
                  </a:cubicBezTo>
                  <a:cubicBezTo>
                    <a:pt x="3982" y="9327"/>
                    <a:pt x="4529" y="7159"/>
                    <a:pt x="4785" y="4980"/>
                  </a:cubicBezTo>
                  <a:cubicBezTo>
                    <a:pt x="6638" y="4949"/>
                    <a:pt x="8457" y="4457"/>
                    <a:pt x="10110" y="3627"/>
                  </a:cubicBezTo>
                  <a:cubicBezTo>
                    <a:pt x="9905" y="3367"/>
                    <a:pt x="9710" y="3103"/>
                    <a:pt x="9527" y="2821"/>
                  </a:cubicBezTo>
                  <a:cubicBezTo>
                    <a:pt x="8055" y="3540"/>
                    <a:pt x="6470" y="3896"/>
                    <a:pt x="4884" y="3914"/>
                  </a:cubicBezTo>
                  <a:cubicBezTo>
                    <a:pt x="4980" y="2602"/>
                    <a:pt x="4970" y="1290"/>
                    <a:pt x="4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27"/>
          <p:cNvSpPr/>
          <p:nvPr/>
        </p:nvSpPr>
        <p:spPr>
          <a:xfrm>
            <a:off x="4257223" y="303036"/>
            <a:ext cx="1159872" cy="1148081"/>
          </a:xfrm>
          <a:custGeom>
            <a:avLst/>
            <a:gdLst/>
            <a:ahLst/>
            <a:cxnLst/>
            <a:rect l="l" t="t" r="r" b="b"/>
            <a:pathLst>
              <a:path w="47998" h="47515" extrusionOk="0">
                <a:moveTo>
                  <a:pt x="26998" y="1533"/>
                </a:moveTo>
                <a:cubicBezTo>
                  <a:pt x="29864" y="1533"/>
                  <a:pt x="32742" y="2142"/>
                  <a:pt x="35363" y="3315"/>
                </a:cubicBezTo>
                <a:cubicBezTo>
                  <a:pt x="34173" y="4070"/>
                  <a:pt x="33334" y="5296"/>
                  <a:pt x="32547" y="6458"/>
                </a:cubicBezTo>
                <a:cubicBezTo>
                  <a:pt x="31608" y="7848"/>
                  <a:pt x="30587" y="9342"/>
                  <a:pt x="29977" y="10932"/>
                </a:cubicBezTo>
                <a:cubicBezTo>
                  <a:pt x="29721" y="10728"/>
                  <a:pt x="29458" y="10532"/>
                  <a:pt x="29185" y="10345"/>
                </a:cubicBezTo>
                <a:cubicBezTo>
                  <a:pt x="27785" y="9375"/>
                  <a:pt x="26289" y="8972"/>
                  <a:pt x="24783" y="8972"/>
                </a:cubicBezTo>
                <a:cubicBezTo>
                  <a:pt x="21379" y="8972"/>
                  <a:pt x="17925" y="11030"/>
                  <a:pt x="15434" y="13247"/>
                </a:cubicBezTo>
                <a:cubicBezTo>
                  <a:pt x="10954" y="17225"/>
                  <a:pt x="10572" y="22432"/>
                  <a:pt x="9209" y="27827"/>
                </a:cubicBezTo>
                <a:cubicBezTo>
                  <a:pt x="8976" y="27645"/>
                  <a:pt x="8722" y="27490"/>
                  <a:pt x="8448" y="27368"/>
                </a:cubicBezTo>
                <a:cubicBezTo>
                  <a:pt x="8544" y="27126"/>
                  <a:pt x="8490" y="26843"/>
                  <a:pt x="8189" y="26706"/>
                </a:cubicBezTo>
                <a:cubicBezTo>
                  <a:pt x="7960" y="26602"/>
                  <a:pt x="7733" y="26501"/>
                  <a:pt x="7506" y="26401"/>
                </a:cubicBezTo>
                <a:cubicBezTo>
                  <a:pt x="7901" y="18460"/>
                  <a:pt x="9173" y="10235"/>
                  <a:pt x="15939" y="5109"/>
                </a:cubicBezTo>
                <a:cubicBezTo>
                  <a:pt x="19138" y="2685"/>
                  <a:pt x="23057" y="1533"/>
                  <a:pt x="26998" y="1533"/>
                </a:cubicBezTo>
                <a:close/>
                <a:moveTo>
                  <a:pt x="3027" y="25353"/>
                </a:moveTo>
                <a:cubicBezTo>
                  <a:pt x="4116" y="26182"/>
                  <a:pt x="5355" y="26711"/>
                  <a:pt x="6617" y="27276"/>
                </a:cubicBezTo>
                <a:cubicBezTo>
                  <a:pt x="6617" y="27294"/>
                  <a:pt x="6621" y="27313"/>
                  <a:pt x="6621" y="27330"/>
                </a:cubicBezTo>
                <a:cubicBezTo>
                  <a:pt x="6654" y="27546"/>
                  <a:pt x="6811" y="27640"/>
                  <a:pt x="6981" y="27640"/>
                </a:cubicBezTo>
                <a:cubicBezTo>
                  <a:pt x="7069" y="27640"/>
                  <a:pt x="7161" y="27614"/>
                  <a:pt x="7241" y="27568"/>
                </a:cubicBezTo>
                <a:cubicBezTo>
                  <a:pt x="7355" y="27622"/>
                  <a:pt x="7473" y="27673"/>
                  <a:pt x="7588" y="27732"/>
                </a:cubicBezTo>
                <a:cubicBezTo>
                  <a:pt x="7628" y="27750"/>
                  <a:pt x="7674" y="27768"/>
                  <a:pt x="7714" y="27778"/>
                </a:cubicBezTo>
                <a:cubicBezTo>
                  <a:pt x="8162" y="28155"/>
                  <a:pt x="8503" y="28643"/>
                  <a:pt x="8954" y="29012"/>
                </a:cubicBezTo>
                <a:cubicBezTo>
                  <a:pt x="8995" y="29258"/>
                  <a:pt x="9163" y="29486"/>
                  <a:pt x="9419" y="29540"/>
                </a:cubicBezTo>
                <a:cubicBezTo>
                  <a:pt x="11005" y="29891"/>
                  <a:pt x="12417" y="30625"/>
                  <a:pt x="13798" y="31435"/>
                </a:cubicBezTo>
                <a:cubicBezTo>
                  <a:pt x="13287" y="32415"/>
                  <a:pt x="12831" y="33427"/>
                  <a:pt x="12275" y="34379"/>
                </a:cubicBezTo>
                <a:cubicBezTo>
                  <a:pt x="9460" y="32142"/>
                  <a:pt x="5300" y="32238"/>
                  <a:pt x="1864" y="31381"/>
                </a:cubicBezTo>
                <a:cubicBezTo>
                  <a:pt x="2981" y="29563"/>
                  <a:pt x="2953" y="27481"/>
                  <a:pt x="3027" y="25353"/>
                </a:cubicBezTo>
                <a:close/>
                <a:moveTo>
                  <a:pt x="36511" y="3874"/>
                </a:moveTo>
                <a:cubicBezTo>
                  <a:pt x="37805" y="4558"/>
                  <a:pt x="39021" y="5378"/>
                  <a:pt x="40124" y="6345"/>
                </a:cubicBezTo>
                <a:cubicBezTo>
                  <a:pt x="43550" y="9338"/>
                  <a:pt x="44589" y="13789"/>
                  <a:pt x="45451" y="18058"/>
                </a:cubicBezTo>
                <a:cubicBezTo>
                  <a:pt x="46347" y="22501"/>
                  <a:pt x="45077" y="26657"/>
                  <a:pt x="42324" y="30183"/>
                </a:cubicBezTo>
                <a:cubicBezTo>
                  <a:pt x="40251" y="32844"/>
                  <a:pt x="37572" y="35031"/>
                  <a:pt x="34789" y="36894"/>
                </a:cubicBezTo>
                <a:cubicBezTo>
                  <a:pt x="34141" y="37327"/>
                  <a:pt x="31526" y="38512"/>
                  <a:pt x="30665" y="39592"/>
                </a:cubicBezTo>
                <a:cubicBezTo>
                  <a:pt x="30651" y="39590"/>
                  <a:pt x="30638" y="39589"/>
                  <a:pt x="30624" y="39589"/>
                </a:cubicBezTo>
                <a:cubicBezTo>
                  <a:pt x="30610" y="39589"/>
                  <a:pt x="30597" y="39590"/>
                  <a:pt x="30583" y="39592"/>
                </a:cubicBezTo>
                <a:cubicBezTo>
                  <a:pt x="30567" y="39590"/>
                  <a:pt x="30550" y="39589"/>
                  <a:pt x="30534" y="39589"/>
                </a:cubicBezTo>
                <a:cubicBezTo>
                  <a:pt x="30459" y="39589"/>
                  <a:pt x="30387" y="39607"/>
                  <a:pt x="30323" y="39637"/>
                </a:cubicBezTo>
                <a:lnTo>
                  <a:pt x="30318" y="39632"/>
                </a:lnTo>
                <a:cubicBezTo>
                  <a:pt x="30100" y="39582"/>
                  <a:pt x="29881" y="39519"/>
                  <a:pt x="29662" y="39455"/>
                </a:cubicBezTo>
                <a:cubicBezTo>
                  <a:pt x="29448" y="39391"/>
                  <a:pt x="29229" y="39336"/>
                  <a:pt x="29006" y="39300"/>
                </a:cubicBezTo>
                <a:cubicBezTo>
                  <a:pt x="28934" y="39286"/>
                  <a:pt x="28870" y="39280"/>
                  <a:pt x="28808" y="39280"/>
                </a:cubicBezTo>
                <a:cubicBezTo>
                  <a:pt x="28753" y="39280"/>
                  <a:pt x="28700" y="39284"/>
                  <a:pt x="28646" y="39291"/>
                </a:cubicBezTo>
                <a:cubicBezTo>
                  <a:pt x="29799" y="36885"/>
                  <a:pt x="31841" y="35031"/>
                  <a:pt x="32825" y="32552"/>
                </a:cubicBezTo>
                <a:cubicBezTo>
                  <a:pt x="34041" y="29500"/>
                  <a:pt x="34756" y="26369"/>
                  <a:pt x="35035" y="23103"/>
                </a:cubicBezTo>
                <a:cubicBezTo>
                  <a:pt x="35412" y="18701"/>
                  <a:pt x="33973" y="14669"/>
                  <a:pt x="30907" y="11752"/>
                </a:cubicBezTo>
                <a:cubicBezTo>
                  <a:pt x="31900" y="10686"/>
                  <a:pt x="32583" y="9329"/>
                  <a:pt x="33372" y="8116"/>
                </a:cubicBezTo>
                <a:cubicBezTo>
                  <a:pt x="34328" y="6631"/>
                  <a:pt x="35494" y="5310"/>
                  <a:pt x="36511" y="3874"/>
                </a:cubicBezTo>
                <a:close/>
                <a:moveTo>
                  <a:pt x="24182" y="37668"/>
                </a:moveTo>
                <a:cubicBezTo>
                  <a:pt x="25406" y="38357"/>
                  <a:pt x="26637" y="39008"/>
                  <a:pt x="27772" y="39861"/>
                </a:cubicBezTo>
                <a:cubicBezTo>
                  <a:pt x="27837" y="39908"/>
                  <a:pt x="27922" y="39928"/>
                  <a:pt x="28011" y="39928"/>
                </a:cubicBezTo>
                <a:cubicBezTo>
                  <a:pt x="28034" y="39928"/>
                  <a:pt x="28058" y="39927"/>
                  <a:pt x="28081" y="39924"/>
                </a:cubicBezTo>
                <a:cubicBezTo>
                  <a:pt x="28118" y="39970"/>
                  <a:pt x="28163" y="40006"/>
                  <a:pt x="28228" y="40019"/>
                </a:cubicBezTo>
                <a:cubicBezTo>
                  <a:pt x="28596" y="40129"/>
                  <a:pt x="28988" y="40389"/>
                  <a:pt x="29339" y="40562"/>
                </a:cubicBezTo>
                <a:cubicBezTo>
                  <a:pt x="29622" y="40703"/>
                  <a:pt x="29876" y="40798"/>
                  <a:pt x="30126" y="40798"/>
                </a:cubicBezTo>
                <a:cubicBezTo>
                  <a:pt x="30206" y="40798"/>
                  <a:pt x="30285" y="40788"/>
                  <a:pt x="30364" y="40767"/>
                </a:cubicBezTo>
                <a:cubicBezTo>
                  <a:pt x="30638" y="41058"/>
                  <a:pt x="31071" y="41264"/>
                  <a:pt x="31393" y="41501"/>
                </a:cubicBezTo>
                <a:cubicBezTo>
                  <a:pt x="32278" y="42143"/>
                  <a:pt x="33176" y="42704"/>
                  <a:pt x="34160" y="43100"/>
                </a:cubicBezTo>
                <a:cubicBezTo>
                  <a:pt x="33203" y="44130"/>
                  <a:pt x="32501" y="45350"/>
                  <a:pt x="31521" y="46372"/>
                </a:cubicBezTo>
                <a:cubicBezTo>
                  <a:pt x="29631" y="43387"/>
                  <a:pt x="26136" y="42107"/>
                  <a:pt x="23042" y="40626"/>
                </a:cubicBezTo>
                <a:cubicBezTo>
                  <a:pt x="23598" y="39660"/>
                  <a:pt x="24003" y="38744"/>
                  <a:pt x="24182" y="37668"/>
                </a:cubicBezTo>
                <a:close/>
                <a:moveTo>
                  <a:pt x="27138" y="1"/>
                </a:moveTo>
                <a:cubicBezTo>
                  <a:pt x="22613" y="1"/>
                  <a:pt x="18107" y="1410"/>
                  <a:pt x="14572" y="4299"/>
                </a:cubicBezTo>
                <a:cubicBezTo>
                  <a:pt x="8425" y="9315"/>
                  <a:pt x="5729" y="18113"/>
                  <a:pt x="6457" y="25950"/>
                </a:cubicBezTo>
                <a:cubicBezTo>
                  <a:pt x="5163" y="25381"/>
                  <a:pt x="3919" y="24761"/>
                  <a:pt x="2917" y="23677"/>
                </a:cubicBezTo>
                <a:cubicBezTo>
                  <a:pt x="2799" y="23549"/>
                  <a:pt x="2662" y="23495"/>
                  <a:pt x="2528" y="23495"/>
                </a:cubicBezTo>
                <a:cubicBezTo>
                  <a:pt x="2226" y="23495"/>
                  <a:pt x="1937" y="23768"/>
                  <a:pt x="1906" y="24096"/>
                </a:cubicBezTo>
                <a:cubicBezTo>
                  <a:pt x="1655" y="26533"/>
                  <a:pt x="2074" y="29322"/>
                  <a:pt x="333" y="31299"/>
                </a:cubicBezTo>
                <a:cubicBezTo>
                  <a:pt x="1" y="31677"/>
                  <a:pt x="146" y="32215"/>
                  <a:pt x="621" y="32383"/>
                </a:cubicBezTo>
                <a:cubicBezTo>
                  <a:pt x="4152" y="33622"/>
                  <a:pt x="9140" y="33145"/>
                  <a:pt x="11934" y="35937"/>
                </a:cubicBezTo>
                <a:cubicBezTo>
                  <a:pt x="12072" y="36074"/>
                  <a:pt x="12241" y="36136"/>
                  <a:pt x="12408" y="36136"/>
                </a:cubicBezTo>
                <a:cubicBezTo>
                  <a:pt x="12644" y="36136"/>
                  <a:pt x="12878" y="36012"/>
                  <a:pt x="13022" y="35796"/>
                </a:cubicBezTo>
                <a:cubicBezTo>
                  <a:pt x="13920" y="34452"/>
                  <a:pt x="14494" y="32939"/>
                  <a:pt x="15274" y="31527"/>
                </a:cubicBezTo>
                <a:cubicBezTo>
                  <a:pt x="15451" y="31208"/>
                  <a:pt x="15356" y="30798"/>
                  <a:pt x="15037" y="30611"/>
                </a:cubicBezTo>
                <a:cubicBezTo>
                  <a:pt x="13556" y="29740"/>
                  <a:pt x="12052" y="28912"/>
                  <a:pt x="10398" y="28456"/>
                </a:cubicBezTo>
                <a:cubicBezTo>
                  <a:pt x="11678" y="23978"/>
                  <a:pt x="11765" y="19280"/>
                  <a:pt x="15041" y="15607"/>
                </a:cubicBezTo>
                <a:cubicBezTo>
                  <a:pt x="17527" y="12820"/>
                  <a:pt x="21004" y="10493"/>
                  <a:pt x="24573" y="10493"/>
                </a:cubicBezTo>
                <a:cubicBezTo>
                  <a:pt x="26092" y="10493"/>
                  <a:pt x="27628" y="10915"/>
                  <a:pt x="29111" y="11903"/>
                </a:cubicBezTo>
                <a:cubicBezTo>
                  <a:pt x="33567" y="14864"/>
                  <a:pt x="34305" y="20041"/>
                  <a:pt x="33727" y="24948"/>
                </a:cubicBezTo>
                <a:cubicBezTo>
                  <a:pt x="33395" y="27736"/>
                  <a:pt x="32674" y="31017"/>
                  <a:pt x="31212" y="33445"/>
                </a:cubicBezTo>
                <a:cubicBezTo>
                  <a:pt x="30127" y="35241"/>
                  <a:pt x="28760" y="36776"/>
                  <a:pt x="27831" y="38648"/>
                </a:cubicBezTo>
                <a:cubicBezTo>
                  <a:pt x="26615" y="37815"/>
                  <a:pt x="25307" y="37168"/>
                  <a:pt x="24026" y="36434"/>
                </a:cubicBezTo>
                <a:cubicBezTo>
                  <a:pt x="23944" y="36387"/>
                  <a:pt x="23859" y="36366"/>
                  <a:pt x="23777" y="36366"/>
                </a:cubicBezTo>
                <a:cubicBezTo>
                  <a:pt x="23518" y="36366"/>
                  <a:pt x="23288" y="36578"/>
                  <a:pt x="23274" y="36863"/>
                </a:cubicBezTo>
                <a:cubicBezTo>
                  <a:pt x="23206" y="38320"/>
                  <a:pt x="22668" y="39363"/>
                  <a:pt x="21934" y="40589"/>
                </a:cubicBezTo>
                <a:cubicBezTo>
                  <a:pt x="21808" y="40804"/>
                  <a:pt x="21871" y="41140"/>
                  <a:pt x="22108" y="41255"/>
                </a:cubicBezTo>
                <a:cubicBezTo>
                  <a:pt x="25166" y="42740"/>
                  <a:pt x="29448" y="44034"/>
                  <a:pt x="31052" y="47301"/>
                </a:cubicBezTo>
                <a:cubicBezTo>
                  <a:pt x="31124" y="47442"/>
                  <a:pt x="31277" y="47514"/>
                  <a:pt x="31430" y="47514"/>
                </a:cubicBezTo>
                <a:cubicBezTo>
                  <a:pt x="31510" y="47514"/>
                  <a:pt x="31590" y="47495"/>
                  <a:pt x="31658" y="47455"/>
                </a:cubicBezTo>
                <a:cubicBezTo>
                  <a:pt x="33416" y="46454"/>
                  <a:pt x="34282" y="44513"/>
                  <a:pt x="35868" y="43283"/>
                </a:cubicBezTo>
                <a:cubicBezTo>
                  <a:pt x="36260" y="42977"/>
                  <a:pt x="36019" y="42298"/>
                  <a:pt x="35582" y="42193"/>
                </a:cubicBezTo>
                <a:cubicBezTo>
                  <a:pt x="34724" y="41988"/>
                  <a:pt x="33973" y="41638"/>
                  <a:pt x="33203" y="41218"/>
                </a:cubicBezTo>
                <a:cubicBezTo>
                  <a:pt x="33075" y="41150"/>
                  <a:pt x="31931" y="40521"/>
                  <a:pt x="31376" y="40216"/>
                </a:cubicBezTo>
                <a:cubicBezTo>
                  <a:pt x="31649" y="39855"/>
                  <a:pt x="34506" y="38293"/>
                  <a:pt x="34920" y="38038"/>
                </a:cubicBezTo>
                <a:cubicBezTo>
                  <a:pt x="36269" y="37209"/>
                  <a:pt x="37632" y="36438"/>
                  <a:pt x="38911" y="35496"/>
                </a:cubicBezTo>
                <a:cubicBezTo>
                  <a:pt x="42120" y="33126"/>
                  <a:pt x="44717" y="30133"/>
                  <a:pt x="46265" y="26442"/>
                </a:cubicBezTo>
                <a:cubicBezTo>
                  <a:pt x="47997" y="22314"/>
                  <a:pt x="47136" y="17958"/>
                  <a:pt x="46052" y="13789"/>
                </a:cubicBezTo>
                <a:cubicBezTo>
                  <a:pt x="44867" y="9220"/>
                  <a:pt x="42301" y="5592"/>
                  <a:pt x="38274" y="3100"/>
                </a:cubicBezTo>
                <a:cubicBezTo>
                  <a:pt x="34957" y="1049"/>
                  <a:pt x="31041" y="1"/>
                  <a:pt x="271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5214920" y="3758273"/>
            <a:ext cx="873915" cy="911970"/>
          </a:xfrm>
          <a:custGeom>
            <a:avLst/>
            <a:gdLst/>
            <a:ahLst/>
            <a:cxnLst/>
            <a:rect l="l" t="t" r="r" b="b"/>
            <a:pathLst>
              <a:path w="54104" h="56460" extrusionOk="0">
                <a:moveTo>
                  <a:pt x="50357" y="982"/>
                </a:moveTo>
                <a:cubicBezTo>
                  <a:pt x="51507" y="982"/>
                  <a:pt x="52384" y="1978"/>
                  <a:pt x="52873" y="3008"/>
                </a:cubicBezTo>
                <a:cubicBezTo>
                  <a:pt x="53547" y="4430"/>
                  <a:pt x="53132" y="6074"/>
                  <a:pt x="52257" y="7291"/>
                </a:cubicBezTo>
                <a:cubicBezTo>
                  <a:pt x="51738" y="8011"/>
                  <a:pt x="51141" y="8676"/>
                  <a:pt x="50495" y="9304"/>
                </a:cubicBezTo>
                <a:cubicBezTo>
                  <a:pt x="49278" y="7428"/>
                  <a:pt x="47473" y="5960"/>
                  <a:pt x="45957" y="4325"/>
                </a:cubicBezTo>
                <a:cubicBezTo>
                  <a:pt x="46375" y="3914"/>
                  <a:pt x="46804" y="3504"/>
                  <a:pt x="47227" y="3094"/>
                </a:cubicBezTo>
                <a:cubicBezTo>
                  <a:pt x="47988" y="2361"/>
                  <a:pt x="48703" y="1372"/>
                  <a:pt x="49770" y="1067"/>
                </a:cubicBezTo>
                <a:cubicBezTo>
                  <a:pt x="49972" y="1009"/>
                  <a:pt x="50168" y="982"/>
                  <a:pt x="50357" y="982"/>
                </a:cubicBezTo>
                <a:close/>
                <a:moveTo>
                  <a:pt x="45692" y="4589"/>
                </a:moveTo>
                <a:cubicBezTo>
                  <a:pt x="46621" y="6639"/>
                  <a:pt x="48731" y="7924"/>
                  <a:pt x="49944" y="9834"/>
                </a:cubicBezTo>
                <a:cubicBezTo>
                  <a:pt x="49688" y="10065"/>
                  <a:pt x="49428" y="10293"/>
                  <a:pt x="49164" y="10521"/>
                </a:cubicBezTo>
                <a:cubicBezTo>
                  <a:pt x="48571" y="9724"/>
                  <a:pt x="47852" y="8976"/>
                  <a:pt x="47255" y="8175"/>
                </a:cubicBezTo>
                <a:cubicBezTo>
                  <a:pt x="46521" y="7195"/>
                  <a:pt x="45560" y="6425"/>
                  <a:pt x="44817" y="5464"/>
                </a:cubicBezTo>
                <a:cubicBezTo>
                  <a:pt x="45105" y="5168"/>
                  <a:pt x="45400" y="4876"/>
                  <a:pt x="45692" y="4589"/>
                </a:cubicBezTo>
                <a:close/>
                <a:moveTo>
                  <a:pt x="44403" y="5892"/>
                </a:moveTo>
                <a:cubicBezTo>
                  <a:pt x="44580" y="6206"/>
                  <a:pt x="44804" y="6503"/>
                  <a:pt x="45045" y="6785"/>
                </a:cubicBezTo>
                <a:cubicBezTo>
                  <a:pt x="45036" y="6794"/>
                  <a:pt x="45027" y="6799"/>
                  <a:pt x="45023" y="6804"/>
                </a:cubicBezTo>
                <a:cubicBezTo>
                  <a:pt x="43642" y="8248"/>
                  <a:pt x="42047" y="9500"/>
                  <a:pt x="40634" y="10922"/>
                </a:cubicBezTo>
                <a:cubicBezTo>
                  <a:pt x="38926" y="12649"/>
                  <a:pt x="37253" y="14408"/>
                  <a:pt x="35595" y="16180"/>
                </a:cubicBezTo>
                <a:cubicBezTo>
                  <a:pt x="32288" y="19703"/>
                  <a:pt x="29043" y="23278"/>
                  <a:pt x="25712" y="26783"/>
                </a:cubicBezTo>
                <a:cubicBezTo>
                  <a:pt x="22596" y="30068"/>
                  <a:pt x="19407" y="33275"/>
                  <a:pt x="16404" y="36670"/>
                </a:cubicBezTo>
                <a:cubicBezTo>
                  <a:pt x="13734" y="39687"/>
                  <a:pt x="11105" y="42803"/>
                  <a:pt x="8239" y="45646"/>
                </a:cubicBezTo>
                <a:cubicBezTo>
                  <a:pt x="8407" y="45176"/>
                  <a:pt x="8466" y="44707"/>
                  <a:pt x="8335" y="44338"/>
                </a:cubicBezTo>
                <a:cubicBezTo>
                  <a:pt x="8189" y="43924"/>
                  <a:pt x="7936" y="43772"/>
                  <a:pt x="7648" y="43772"/>
                </a:cubicBezTo>
                <a:cubicBezTo>
                  <a:pt x="7515" y="43772"/>
                  <a:pt x="7374" y="43805"/>
                  <a:pt x="7232" y="43859"/>
                </a:cubicBezTo>
                <a:cubicBezTo>
                  <a:pt x="7934" y="43003"/>
                  <a:pt x="8735" y="42229"/>
                  <a:pt x="9560" y="41491"/>
                </a:cubicBezTo>
                <a:cubicBezTo>
                  <a:pt x="14358" y="37176"/>
                  <a:pt x="18440" y="32072"/>
                  <a:pt x="23079" y="27585"/>
                </a:cubicBezTo>
                <a:cubicBezTo>
                  <a:pt x="27909" y="22914"/>
                  <a:pt x="32588" y="18080"/>
                  <a:pt x="37341" y="13333"/>
                </a:cubicBezTo>
                <a:cubicBezTo>
                  <a:pt x="39696" y="10976"/>
                  <a:pt x="41919" y="8516"/>
                  <a:pt x="44203" y="6097"/>
                </a:cubicBezTo>
                <a:cubicBezTo>
                  <a:pt x="44270" y="6028"/>
                  <a:pt x="44334" y="5960"/>
                  <a:pt x="44403" y="5892"/>
                </a:cubicBezTo>
                <a:close/>
                <a:moveTo>
                  <a:pt x="45469" y="7254"/>
                </a:moveTo>
                <a:cubicBezTo>
                  <a:pt x="45898" y="7710"/>
                  <a:pt x="46348" y="8152"/>
                  <a:pt x="46712" y="8625"/>
                </a:cubicBezTo>
                <a:cubicBezTo>
                  <a:pt x="46772" y="8703"/>
                  <a:pt x="46831" y="8789"/>
                  <a:pt x="46895" y="8877"/>
                </a:cubicBezTo>
                <a:cubicBezTo>
                  <a:pt x="46289" y="9022"/>
                  <a:pt x="45464" y="10207"/>
                  <a:pt x="45159" y="10530"/>
                </a:cubicBezTo>
                <a:cubicBezTo>
                  <a:pt x="43829" y="11920"/>
                  <a:pt x="42525" y="13333"/>
                  <a:pt x="41227" y="14754"/>
                </a:cubicBezTo>
                <a:cubicBezTo>
                  <a:pt x="37696" y="18613"/>
                  <a:pt x="33987" y="22281"/>
                  <a:pt x="30305" y="25990"/>
                </a:cubicBezTo>
                <a:cubicBezTo>
                  <a:pt x="26719" y="29603"/>
                  <a:pt x="23311" y="33376"/>
                  <a:pt x="19694" y="36957"/>
                </a:cubicBezTo>
                <a:cubicBezTo>
                  <a:pt x="17903" y="38730"/>
                  <a:pt x="16104" y="40497"/>
                  <a:pt x="14331" y="42297"/>
                </a:cubicBezTo>
                <a:cubicBezTo>
                  <a:pt x="13078" y="43573"/>
                  <a:pt x="11561" y="44921"/>
                  <a:pt x="10371" y="46389"/>
                </a:cubicBezTo>
                <a:cubicBezTo>
                  <a:pt x="10367" y="46270"/>
                  <a:pt x="10348" y="46151"/>
                  <a:pt x="10317" y="46033"/>
                </a:cubicBezTo>
                <a:cubicBezTo>
                  <a:pt x="10276" y="45912"/>
                  <a:pt x="10186" y="45823"/>
                  <a:pt x="10065" y="45823"/>
                </a:cubicBezTo>
                <a:cubicBezTo>
                  <a:pt x="10049" y="45823"/>
                  <a:pt x="10033" y="45825"/>
                  <a:pt x="10016" y="45828"/>
                </a:cubicBezTo>
                <a:cubicBezTo>
                  <a:pt x="9547" y="45910"/>
                  <a:pt x="9109" y="45996"/>
                  <a:pt x="8695" y="46120"/>
                </a:cubicBezTo>
                <a:cubicBezTo>
                  <a:pt x="9369" y="45500"/>
                  <a:pt x="9961" y="44748"/>
                  <a:pt x="10550" y="44101"/>
                </a:cubicBezTo>
                <a:cubicBezTo>
                  <a:pt x="12176" y="42306"/>
                  <a:pt x="13825" y="40529"/>
                  <a:pt x="15447" y="38730"/>
                </a:cubicBezTo>
                <a:cubicBezTo>
                  <a:pt x="18823" y="34979"/>
                  <a:pt x="22250" y="31316"/>
                  <a:pt x="25740" y="27671"/>
                </a:cubicBezTo>
                <a:cubicBezTo>
                  <a:pt x="29085" y="24186"/>
                  <a:pt x="32332" y="20609"/>
                  <a:pt x="35627" y="17083"/>
                </a:cubicBezTo>
                <a:cubicBezTo>
                  <a:pt x="37286" y="15310"/>
                  <a:pt x="38958" y="13552"/>
                  <a:pt x="40657" y="11815"/>
                </a:cubicBezTo>
                <a:cubicBezTo>
                  <a:pt x="42193" y="10248"/>
                  <a:pt x="43929" y="8877"/>
                  <a:pt x="45437" y="7300"/>
                </a:cubicBezTo>
                <a:cubicBezTo>
                  <a:pt x="45450" y="7286"/>
                  <a:pt x="45460" y="7273"/>
                  <a:pt x="45469" y="7254"/>
                </a:cubicBezTo>
                <a:close/>
                <a:moveTo>
                  <a:pt x="47319" y="9523"/>
                </a:moveTo>
                <a:cubicBezTo>
                  <a:pt x="47688" y="10088"/>
                  <a:pt x="48116" y="10685"/>
                  <a:pt x="48617" y="10976"/>
                </a:cubicBezTo>
                <a:cubicBezTo>
                  <a:pt x="47286" y="12075"/>
                  <a:pt x="45898" y="13109"/>
                  <a:pt x="44662" y="14208"/>
                </a:cubicBezTo>
                <a:cubicBezTo>
                  <a:pt x="39163" y="19091"/>
                  <a:pt x="34292" y="24614"/>
                  <a:pt x="29285" y="29982"/>
                </a:cubicBezTo>
                <a:cubicBezTo>
                  <a:pt x="24341" y="35280"/>
                  <a:pt x="19762" y="40907"/>
                  <a:pt x="14846" y="46233"/>
                </a:cubicBezTo>
                <a:cubicBezTo>
                  <a:pt x="13925" y="47232"/>
                  <a:pt x="13019" y="48233"/>
                  <a:pt x="12016" y="49150"/>
                </a:cubicBezTo>
                <a:cubicBezTo>
                  <a:pt x="11961" y="48599"/>
                  <a:pt x="11670" y="48038"/>
                  <a:pt x="11246" y="47800"/>
                </a:cubicBezTo>
                <a:cubicBezTo>
                  <a:pt x="11009" y="47670"/>
                  <a:pt x="10757" y="47615"/>
                  <a:pt x="10501" y="47615"/>
                </a:cubicBezTo>
                <a:cubicBezTo>
                  <a:pt x="10463" y="47615"/>
                  <a:pt x="10424" y="47616"/>
                  <a:pt x="10386" y="47619"/>
                </a:cubicBezTo>
                <a:cubicBezTo>
                  <a:pt x="11825" y="46292"/>
                  <a:pt x="13087" y="44639"/>
                  <a:pt x="14436" y="43249"/>
                </a:cubicBezTo>
                <a:cubicBezTo>
                  <a:pt x="16066" y="41567"/>
                  <a:pt x="17739" y="39933"/>
                  <a:pt x="19402" y="38287"/>
                </a:cubicBezTo>
                <a:cubicBezTo>
                  <a:pt x="22888" y="34842"/>
                  <a:pt x="26200" y="31244"/>
                  <a:pt x="29622" y="27734"/>
                </a:cubicBezTo>
                <a:cubicBezTo>
                  <a:pt x="33125" y="24140"/>
                  <a:pt x="36744" y="20659"/>
                  <a:pt x="40170" y="16982"/>
                </a:cubicBezTo>
                <a:cubicBezTo>
                  <a:pt x="41692" y="15350"/>
                  <a:pt x="43118" y="13333"/>
                  <a:pt x="44826" y="11906"/>
                </a:cubicBezTo>
                <a:cubicBezTo>
                  <a:pt x="45200" y="11596"/>
                  <a:pt x="46764" y="9600"/>
                  <a:pt x="47023" y="9600"/>
                </a:cubicBezTo>
                <a:cubicBezTo>
                  <a:pt x="47026" y="9600"/>
                  <a:pt x="47029" y="9600"/>
                  <a:pt x="47031" y="9601"/>
                </a:cubicBezTo>
                <a:cubicBezTo>
                  <a:pt x="47061" y="9607"/>
                  <a:pt x="47088" y="9610"/>
                  <a:pt x="47114" y="9610"/>
                </a:cubicBezTo>
                <a:cubicBezTo>
                  <a:pt x="47201" y="9610"/>
                  <a:pt x="47269" y="9576"/>
                  <a:pt x="47319" y="9523"/>
                </a:cubicBezTo>
                <a:close/>
                <a:moveTo>
                  <a:pt x="7537" y="44264"/>
                </a:moveTo>
                <a:cubicBezTo>
                  <a:pt x="8027" y="44264"/>
                  <a:pt x="7798" y="45062"/>
                  <a:pt x="7697" y="45359"/>
                </a:cubicBezTo>
                <a:cubicBezTo>
                  <a:pt x="7446" y="46105"/>
                  <a:pt x="6950" y="46753"/>
                  <a:pt x="6704" y="47495"/>
                </a:cubicBezTo>
                <a:cubicBezTo>
                  <a:pt x="6680" y="47564"/>
                  <a:pt x="6733" y="47614"/>
                  <a:pt x="6791" y="47614"/>
                </a:cubicBezTo>
                <a:cubicBezTo>
                  <a:pt x="6811" y="47614"/>
                  <a:pt x="6831" y="47609"/>
                  <a:pt x="6849" y="47596"/>
                </a:cubicBezTo>
                <a:cubicBezTo>
                  <a:pt x="6914" y="47554"/>
                  <a:pt x="6981" y="47500"/>
                  <a:pt x="7045" y="47441"/>
                </a:cubicBezTo>
                <a:cubicBezTo>
                  <a:pt x="7072" y="47441"/>
                  <a:pt x="7095" y="47432"/>
                  <a:pt x="7114" y="47409"/>
                </a:cubicBezTo>
                <a:cubicBezTo>
                  <a:pt x="7875" y="46643"/>
                  <a:pt x="8800" y="46448"/>
                  <a:pt x="9811" y="46361"/>
                </a:cubicBezTo>
                <a:lnTo>
                  <a:pt x="9811" y="46361"/>
                </a:lnTo>
                <a:cubicBezTo>
                  <a:pt x="9743" y="47259"/>
                  <a:pt x="8630" y="48174"/>
                  <a:pt x="8029" y="48685"/>
                </a:cubicBezTo>
                <a:cubicBezTo>
                  <a:pt x="7724" y="48946"/>
                  <a:pt x="7972" y="49326"/>
                  <a:pt x="8284" y="49326"/>
                </a:cubicBezTo>
                <a:cubicBezTo>
                  <a:pt x="8359" y="49326"/>
                  <a:pt x="8437" y="49305"/>
                  <a:pt x="8512" y="49255"/>
                </a:cubicBezTo>
                <a:cubicBezTo>
                  <a:pt x="9055" y="48899"/>
                  <a:pt x="9620" y="48571"/>
                  <a:pt x="10253" y="48407"/>
                </a:cubicBezTo>
                <a:cubicBezTo>
                  <a:pt x="10349" y="48383"/>
                  <a:pt x="10437" y="48371"/>
                  <a:pt x="10517" y="48371"/>
                </a:cubicBezTo>
                <a:cubicBezTo>
                  <a:pt x="11240" y="48371"/>
                  <a:pt x="11337" y="49302"/>
                  <a:pt x="11128" y="49897"/>
                </a:cubicBezTo>
                <a:cubicBezTo>
                  <a:pt x="10098" y="50649"/>
                  <a:pt x="8954" y="51118"/>
                  <a:pt x="7810" y="51710"/>
                </a:cubicBezTo>
                <a:cubicBezTo>
                  <a:pt x="6635" y="52317"/>
                  <a:pt x="5541" y="53123"/>
                  <a:pt x="4426" y="53865"/>
                </a:cubicBezTo>
                <a:cubicBezTo>
                  <a:pt x="4416" y="53829"/>
                  <a:pt x="4403" y="53797"/>
                  <a:pt x="4376" y="53766"/>
                </a:cubicBezTo>
                <a:cubicBezTo>
                  <a:pt x="4252" y="53615"/>
                  <a:pt x="4061" y="53510"/>
                  <a:pt x="3911" y="53383"/>
                </a:cubicBezTo>
                <a:cubicBezTo>
                  <a:pt x="3669" y="53182"/>
                  <a:pt x="3455" y="52950"/>
                  <a:pt x="3245" y="52717"/>
                </a:cubicBezTo>
                <a:cubicBezTo>
                  <a:pt x="2977" y="52416"/>
                  <a:pt x="2794" y="52029"/>
                  <a:pt x="2553" y="51715"/>
                </a:cubicBezTo>
                <a:cubicBezTo>
                  <a:pt x="3204" y="50622"/>
                  <a:pt x="3915" y="49564"/>
                  <a:pt x="4521" y="48475"/>
                </a:cubicBezTo>
                <a:cubicBezTo>
                  <a:pt x="5191" y="47272"/>
                  <a:pt x="5743" y="46015"/>
                  <a:pt x="6498" y="44853"/>
                </a:cubicBezTo>
                <a:cubicBezTo>
                  <a:pt x="6567" y="44753"/>
                  <a:pt x="6640" y="44648"/>
                  <a:pt x="6712" y="44547"/>
                </a:cubicBezTo>
                <a:cubicBezTo>
                  <a:pt x="6914" y="44448"/>
                  <a:pt x="7127" y="44366"/>
                  <a:pt x="7328" y="44301"/>
                </a:cubicBezTo>
                <a:cubicBezTo>
                  <a:pt x="7409" y="44276"/>
                  <a:pt x="7479" y="44264"/>
                  <a:pt x="7537" y="44264"/>
                </a:cubicBezTo>
                <a:close/>
                <a:moveTo>
                  <a:pt x="2216" y="52289"/>
                </a:moveTo>
                <a:cubicBezTo>
                  <a:pt x="2353" y="52530"/>
                  <a:pt x="2544" y="52758"/>
                  <a:pt x="2653" y="52904"/>
                </a:cubicBezTo>
                <a:cubicBezTo>
                  <a:pt x="2931" y="53268"/>
                  <a:pt x="3436" y="53979"/>
                  <a:pt x="3943" y="54180"/>
                </a:cubicBezTo>
                <a:cubicBezTo>
                  <a:pt x="2950" y="54818"/>
                  <a:pt x="1924" y="55378"/>
                  <a:pt x="790" y="55688"/>
                </a:cubicBezTo>
                <a:cubicBezTo>
                  <a:pt x="1072" y="54485"/>
                  <a:pt x="1605" y="53369"/>
                  <a:pt x="2216" y="52289"/>
                </a:cubicBezTo>
                <a:close/>
                <a:moveTo>
                  <a:pt x="50677" y="1"/>
                </a:moveTo>
                <a:cubicBezTo>
                  <a:pt x="49445" y="1"/>
                  <a:pt x="48321" y="1265"/>
                  <a:pt x="47387" y="2124"/>
                </a:cubicBezTo>
                <a:cubicBezTo>
                  <a:pt x="46426" y="3008"/>
                  <a:pt x="45464" y="3864"/>
                  <a:pt x="44548" y="4794"/>
                </a:cubicBezTo>
                <a:cubicBezTo>
                  <a:pt x="42088" y="7291"/>
                  <a:pt x="39787" y="9938"/>
                  <a:pt x="37295" y="12403"/>
                </a:cubicBezTo>
                <a:cubicBezTo>
                  <a:pt x="32250" y="17388"/>
                  <a:pt x="27330" y="22504"/>
                  <a:pt x="22232" y="27439"/>
                </a:cubicBezTo>
                <a:cubicBezTo>
                  <a:pt x="17361" y="32146"/>
                  <a:pt x="12819" y="37203"/>
                  <a:pt x="8020" y="41987"/>
                </a:cubicBezTo>
                <a:cubicBezTo>
                  <a:pt x="5997" y="44000"/>
                  <a:pt x="4950" y="46466"/>
                  <a:pt x="3541" y="48885"/>
                </a:cubicBezTo>
                <a:cubicBezTo>
                  <a:pt x="2193" y="51209"/>
                  <a:pt x="521" y="53405"/>
                  <a:pt x="33" y="56107"/>
                </a:cubicBezTo>
                <a:cubicBezTo>
                  <a:pt x="1" y="56296"/>
                  <a:pt x="187" y="56459"/>
                  <a:pt x="367" y="56459"/>
                </a:cubicBezTo>
                <a:cubicBezTo>
                  <a:pt x="386" y="56459"/>
                  <a:pt x="406" y="56457"/>
                  <a:pt x="425" y="56453"/>
                </a:cubicBezTo>
                <a:cubicBezTo>
                  <a:pt x="3332" y="55871"/>
                  <a:pt x="5592" y="53770"/>
                  <a:pt x="8130" y="52384"/>
                </a:cubicBezTo>
                <a:cubicBezTo>
                  <a:pt x="9406" y="51688"/>
                  <a:pt x="10681" y="51213"/>
                  <a:pt x="11852" y="50316"/>
                </a:cubicBezTo>
                <a:cubicBezTo>
                  <a:pt x="13155" y="49318"/>
                  <a:pt x="14245" y="48038"/>
                  <a:pt x="15356" y="46839"/>
                </a:cubicBezTo>
                <a:cubicBezTo>
                  <a:pt x="18017" y="43964"/>
                  <a:pt x="20522" y="40948"/>
                  <a:pt x="23070" y="37969"/>
                </a:cubicBezTo>
                <a:cubicBezTo>
                  <a:pt x="25963" y="34583"/>
                  <a:pt x="28993" y="31339"/>
                  <a:pt x="32032" y="28085"/>
                </a:cubicBezTo>
                <a:cubicBezTo>
                  <a:pt x="37395" y="22345"/>
                  <a:pt x="42808" y="16717"/>
                  <a:pt x="48845" y="11678"/>
                </a:cubicBezTo>
                <a:cubicBezTo>
                  <a:pt x="49355" y="11255"/>
                  <a:pt x="49893" y="10812"/>
                  <a:pt x="50421" y="10348"/>
                </a:cubicBezTo>
                <a:cubicBezTo>
                  <a:pt x="50435" y="10349"/>
                  <a:pt x="50449" y="10350"/>
                  <a:pt x="50463" y="10350"/>
                </a:cubicBezTo>
                <a:cubicBezTo>
                  <a:pt x="50648" y="10350"/>
                  <a:pt x="50820" y="10208"/>
                  <a:pt x="50836" y="9983"/>
                </a:cubicBezTo>
                <a:cubicBezTo>
                  <a:pt x="52377" y="8589"/>
                  <a:pt x="53752" y="6972"/>
                  <a:pt x="53990" y="4903"/>
                </a:cubicBezTo>
                <a:cubicBezTo>
                  <a:pt x="54103" y="3896"/>
                  <a:pt x="53816" y="2758"/>
                  <a:pt x="53265" y="1914"/>
                </a:cubicBezTo>
                <a:cubicBezTo>
                  <a:pt x="52896" y="1349"/>
                  <a:pt x="52463" y="899"/>
                  <a:pt x="51934" y="479"/>
                </a:cubicBezTo>
                <a:cubicBezTo>
                  <a:pt x="51505" y="140"/>
                  <a:pt x="51085" y="1"/>
                  <a:pt x="5067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7711185" y="2480566"/>
            <a:ext cx="222159" cy="437991"/>
          </a:xfrm>
          <a:custGeom>
            <a:avLst/>
            <a:gdLst/>
            <a:ahLst/>
            <a:cxnLst/>
            <a:rect l="l" t="t" r="r" b="b"/>
            <a:pathLst>
              <a:path w="16116" h="31773" extrusionOk="0">
                <a:moveTo>
                  <a:pt x="8884" y="1088"/>
                </a:moveTo>
                <a:cubicBezTo>
                  <a:pt x="9171" y="1088"/>
                  <a:pt x="9547" y="1158"/>
                  <a:pt x="9890" y="1158"/>
                </a:cubicBezTo>
                <a:cubicBezTo>
                  <a:pt x="9919" y="1158"/>
                  <a:pt x="9947" y="1158"/>
                  <a:pt x="9975" y="1157"/>
                </a:cubicBezTo>
                <a:lnTo>
                  <a:pt x="9975" y="1157"/>
                </a:lnTo>
                <a:cubicBezTo>
                  <a:pt x="9947" y="1636"/>
                  <a:pt x="10002" y="2128"/>
                  <a:pt x="10065" y="2588"/>
                </a:cubicBezTo>
                <a:cubicBezTo>
                  <a:pt x="10125" y="3021"/>
                  <a:pt x="10166" y="3585"/>
                  <a:pt x="10371" y="4018"/>
                </a:cubicBezTo>
                <a:cubicBezTo>
                  <a:pt x="8184" y="4178"/>
                  <a:pt x="6019" y="4615"/>
                  <a:pt x="3818" y="4629"/>
                </a:cubicBezTo>
                <a:cubicBezTo>
                  <a:pt x="3181" y="4629"/>
                  <a:pt x="2384" y="4656"/>
                  <a:pt x="1773" y="4952"/>
                </a:cubicBezTo>
                <a:cubicBezTo>
                  <a:pt x="1704" y="4683"/>
                  <a:pt x="1577" y="4415"/>
                  <a:pt x="1509" y="4155"/>
                </a:cubicBezTo>
                <a:cubicBezTo>
                  <a:pt x="1408" y="3764"/>
                  <a:pt x="1358" y="3362"/>
                  <a:pt x="1254" y="2971"/>
                </a:cubicBezTo>
                <a:cubicBezTo>
                  <a:pt x="1084" y="1394"/>
                  <a:pt x="2041" y="1417"/>
                  <a:pt x="3523" y="1335"/>
                </a:cubicBezTo>
                <a:cubicBezTo>
                  <a:pt x="4316" y="1293"/>
                  <a:pt x="5109" y="1249"/>
                  <a:pt x="5901" y="1211"/>
                </a:cubicBezTo>
                <a:cubicBezTo>
                  <a:pt x="6880" y="1167"/>
                  <a:pt x="7856" y="1107"/>
                  <a:pt x="8840" y="1089"/>
                </a:cubicBezTo>
                <a:cubicBezTo>
                  <a:pt x="8854" y="1088"/>
                  <a:pt x="8869" y="1088"/>
                  <a:pt x="8884" y="1088"/>
                </a:cubicBezTo>
                <a:close/>
                <a:moveTo>
                  <a:pt x="7810" y="5331"/>
                </a:moveTo>
                <a:cubicBezTo>
                  <a:pt x="7965" y="6105"/>
                  <a:pt x="7979" y="6916"/>
                  <a:pt x="7988" y="7700"/>
                </a:cubicBezTo>
                <a:cubicBezTo>
                  <a:pt x="7997" y="8325"/>
                  <a:pt x="7892" y="9272"/>
                  <a:pt x="8211" y="9873"/>
                </a:cubicBezTo>
                <a:cubicBezTo>
                  <a:pt x="8079" y="9883"/>
                  <a:pt x="7946" y="9896"/>
                  <a:pt x="7810" y="9910"/>
                </a:cubicBezTo>
                <a:cubicBezTo>
                  <a:pt x="7136" y="9978"/>
                  <a:pt x="6480" y="10129"/>
                  <a:pt x="5851" y="10348"/>
                </a:cubicBezTo>
                <a:cubicBezTo>
                  <a:pt x="5677" y="9595"/>
                  <a:pt x="5632" y="8821"/>
                  <a:pt x="5527" y="8056"/>
                </a:cubicBezTo>
                <a:cubicBezTo>
                  <a:pt x="5404" y="7185"/>
                  <a:pt x="5199" y="6333"/>
                  <a:pt x="5027" y="5476"/>
                </a:cubicBezTo>
                <a:cubicBezTo>
                  <a:pt x="5191" y="5476"/>
                  <a:pt x="5345" y="5472"/>
                  <a:pt x="5491" y="5463"/>
                </a:cubicBezTo>
                <a:cubicBezTo>
                  <a:pt x="6238" y="5413"/>
                  <a:pt x="7027" y="5390"/>
                  <a:pt x="7810" y="5331"/>
                </a:cubicBezTo>
                <a:close/>
                <a:moveTo>
                  <a:pt x="8706" y="10725"/>
                </a:moveTo>
                <a:cubicBezTo>
                  <a:pt x="10527" y="10725"/>
                  <a:pt x="11998" y="11512"/>
                  <a:pt x="12968" y="13450"/>
                </a:cubicBezTo>
                <a:cubicBezTo>
                  <a:pt x="13428" y="14371"/>
                  <a:pt x="13788" y="15328"/>
                  <a:pt x="14097" y="16307"/>
                </a:cubicBezTo>
                <a:cubicBezTo>
                  <a:pt x="14385" y="17204"/>
                  <a:pt x="14381" y="18152"/>
                  <a:pt x="14622" y="19045"/>
                </a:cubicBezTo>
                <a:cubicBezTo>
                  <a:pt x="14130" y="19150"/>
                  <a:pt x="13583" y="19396"/>
                  <a:pt x="13150" y="19437"/>
                </a:cubicBezTo>
                <a:cubicBezTo>
                  <a:pt x="11706" y="19582"/>
                  <a:pt x="10257" y="19660"/>
                  <a:pt x="8808" y="19820"/>
                </a:cubicBezTo>
                <a:cubicBezTo>
                  <a:pt x="6211" y="20102"/>
                  <a:pt x="3614" y="20463"/>
                  <a:pt x="1048" y="20968"/>
                </a:cubicBezTo>
                <a:cubicBezTo>
                  <a:pt x="1303" y="18918"/>
                  <a:pt x="998" y="17086"/>
                  <a:pt x="1905" y="15122"/>
                </a:cubicBezTo>
                <a:cubicBezTo>
                  <a:pt x="2880" y="13004"/>
                  <a:pt x="4598" y="11473"/>
                  <a:pt x="6880" y="10949"/>
                </a:cubicBezTo>
                <a:cubicBezTo>
                  <a:pt x="7520" y="10803"/>
                  <a:pt x="8131" y="10725"/>
                  <a:pt x="8706" y="10725"/>
                </a:cubicBezTo>
                <a:close/>
                <a:moveTo>
                  <a:pt x="10029" y="20608"/>
                </a:moveTo>
                <a:lnTo>
                  <a:pt x="10029" y="20608"/>
                </a:lnTo>
                <a:cubicBezTo>
                  <a:pt x="9450" y="21542"/>
                  <a:pt x="9496" y="23369"/>
                  <a:pt x="9368" y="24280"/>
                </a:cubicBezTo>
                <a:cubicBezTo>
                  <a:pt x="9094" y="26235"/>
                  <a:pt x="8926" y="28176"/>
                  <a:pt x="8749" y="30135"/>
                </a:cubicBezTo>
                <a:cubicBezTo>
                  <a:pt x="8461" y="28883"/>
                  <a:pt x="8065" y="26641"/>
                  <a:pt x="7983" y="26235"/>
                </a:cubicBezTo>
                <a:cubicBezTo>
                  <a:pt x="7641" y="24531"/>
                  <a:pt x="6743" y="22808"/>
                  <a:pt x="6407" y="21119"/>
                </a:cubicBezTo>
                <a:cubicBezTo>
                  <a:pt x="7445" y="20941"/>
                  <a:pt x="8476" y="20758"/>
                  <a:pt x="9464" y="20654"/>
                </a:cubicBezTo>
                <a:cubicBezTo>
                  <a:pt x="9647" y="20631"/>
                  <a:pt x="9838" y="20617"/>
                  <a:pt x="10029" y="20608"/>
                </a:cubicBezTo>
                <a:close/>
                <a:moveTo>
                  <a:pt x="8914" y="0"/>
                </a:moveTo>
                <a:cubicBezTo>
                  <a:pt x="7763" y="0"/>
                  <a:pt x="6389" y="251"/>
                  <a:pt x="5901" y="282"/>
                </a:cubicBezTo>
                <a:cubicBezTo>
                  <a:pt x="4370" y="374"/>
                  <a:pt x="1582" y="145"/>
                  <a:pt x="525" y="1476"/>
                </a:cubicBezTo>
                <a:cubicBezTo>
                  <a:pt x="424" y="1604"/>
                  <a:pt x="401" y="1731"/>
                  <a:pt x="474" y="1877"/>
                </a:cubicBezTo>
                <a:cubicBezTo>
                  <a:pt x="575" y="2119"/>
                  <a:pt x="670" y="2355"/>
                  <a:pt x="762" y="2601"/>
                </a:cubicBezTo>
                <a:cubicBezTo>
                  <a:pt x="575" y="3112"/>
                  <a:pt x="625" y="3631"/>
                  <a:pt x="716" y="4159"/>
                </a:cubicBezTo>
                <a:cubicBezTo>
                  <a:pt x="784" y="4584"/>
                  <a:pt x="853" y="5139"/>
                  <a:pt x="1130" y="5490"/>
                </a:cubicBezTo>
                <a:cubicBezTo>
                  <a:pt x="1126" y="5503"/>
                  <a:pt x="1112" y="5513"/>
                  <a:pt x="1103" y="5526"/>
                </a:cubicBezTo>
                <a:cubicBezTo>
                  <a:pt x="988" y="5709"/>
                  <a:pt x="1150" y="5904"/>
                  <a:pt x="1330" y="5904"/>
                </a:cubicBezTo>
                <a:cubicBezTo>
                  <a:pt x="1370" y="5904"/>
                  <a:pt x="1411" y="5894"/>
                  <a:pt x="1450" y="5873"/>
                </a:cubicBezTo>
                <a:cubicBezTo>
                  <a:pt x="2103" y="5518"/>
                  <a:pt x="3032" y="5473"/>
                  <a:pt x="3925" y="5473"/>
                </a:cubicBezTo>
                <a:cubicBezTo>
                  <a:pt x="4109" y="5473"/>
                  <a:pt x="4292" y="5475"/>
                  <a:pt x="4470" y="5476"/>
                </a:cubicBezTo>
                <a:cubicBezTo>
                  <a:pt x="4480" y="6378"/>
                  <a:pt x="4689" y="7240"/>
                  <a:pt x="4802" y="8151"/>
                </a:cubicBezTo>
                <a:cubicBezTo>
                  <a:pt x="4912" y="8985"/>
                  <a:pt x="4949" y="9805"/>
                  <a:pt x="5181" y="10607"/>
                </a:cubicBezTo>
                <a:cubicBezTo>
                  <a:pt x="4024" y="11118"/>
                  <a:pt x="2998" y="11892"/>
                  <a:pt x="2228" y="12954"/>
                </a:cubicBezTo>
                <a:cubicBezTo>
                  <a:pt x="1486" y="13974"/>
                  <a:pt x="958" y="15054"/>
                  <a:pt x="543" y="16238"/>
                </a:cubicBezTo>
                <a:cubicBezTo>
                  <a:pt x="1" y="17792"/>
                  <a:pt x="461" y="19456"/>
                  <a:pt x="479" y="21046"/>
                </a:cubicBezTo>
                <a:cubicBezTo>
                  <a:pt x="483" y="21187"/>
                  <a:pt x="592" y="21283"/>
                  <a:pt x="716" y="21310"/>
                </a:cubicBezTo>
                <a:cubicBezTo>
                  <a:pt x="735" y="21387"/>
                  <a:pt x="789" y="21456"/>
                  <a:pt x="884" y="21469"/>
                </a:cubicBezTo>
                <a:cubicBezTo>
                  <a:pt x="1351" y="21533"/>
                  <a:pt x="1827" y="21561"/>
                  <a:pt x="2309" y="21561"/>
                </a:cubicBezTo>
                <a:cubicBezTo>
                  <a:pt x="3422" y="21561"/>
                  <a:pt x="4565" y="21413"/>
                  <a:pt x="5700" y="21232"/>
                </a:cubicBezTo>
                <a:cubicBezTo>
                  <a:pt x="5796" y="22513"/>
                  <a:pt x="6594" y="24053"/>
                  <a:pt x="6876" y="25205"/>
                </a:cubicBezTo>
                <a:cubicBezTo>
                  <a:pt x="7395" y="27301"/>
                  <a:pt x="7632" y="29461"/>
                  <a:pt x="8444" y="31474"/>
                </a:cubicBezTo>
                <a:cubicBezTo>
                  <a:pt x="8499" y="31620"/>
                  <a:pt x="8623" y="31773"/>
                  <a:pt x="8795" y="31773"/>
                </a:cubicBezTo>
                <a:cubicBezTo>
                  <a:pt x="8807" y="31773"/>
                  <a:pt x="8819" y="31772"/>
                  <a:pt x="8831" y="31771"/>
                </a:cubicBezTo>
                <a:cubicBezTo>
                  <a:pt x="8894" y="31766"/>
                  <a:pt x="8958" y="31758"/>
                  <a:pt x="9018" y="31753"/>
                </a:cubicBezTo>
                <a:cubicBezTo>
                  <a:pt x="9241" y="31730"/>
                  <a:pt x="9386" y="31594"/>
                  <a:pt x="9405" y="31370"/>
                </a:cubicBezTo>
                <a:cubicBezTo>
                  <a:pt x="9647" y="27802"/>
                  <a:pt x="9811" y="24030"/>
                  <a:pt x="10808" y="20567"/>
                </a:cubicBezTo>
                <a:cubicBezTo>
                  <a:pt x="12293" y="20507"/>
                  <a:pt x="13893" y="20490"/>
                  <a:pt x="15163" y="19856"/>
                </a:cubicBezTo>
                <a:cubicBezTo>
                  <a:pt x="15178" y="19851"/>
                  <a:pt x="15191" y="19851"/>
                  <a:pt x="15201" y="19843"/>
                </a:cubicBezTo>
                <a:cubicBezTo>
                  <a:pt x="15241" y="19824"/>
                  <a:pt x="15283" y="19801"/>
                  <a:pt x="15319" y="19779"/>
                </a:cubicBezTo>
                <a:cubicBezTo>
                  <a:pt x="15592" y="19633"/>
                  <a:pt x="15569" y="19332"/>
                  <a:pt x="15401" y="19150"/>
                </a:cubicBezTo>
                <a:cubicBezTo>
                  <a:pt x="16116" y="17177"/>
                  <a:pt x="14463" y="14247"/>
                  <a:pt x="13573" y="12552"/>
                </a:cubicBezTo>
                <a:cubicBezTo>
                  <a:pt x="12572" y="10639"/>
                  <a:pt x="10858" y="9892"/>
                  <a:pt x="8894" y="9860"/>
                </a:cubicBezTo>
                <a:cubicBezTo>
                  <a:pt x="8894" y="9833"/>
                  <a:pt x="8899" y="9810"/>
                  <a:pt x="8894" y="9782"/>
                </a:cubicBezTo>
                <a:cubicBezTo>
                  <a:pt x="8739" y="8839"/>
                  <a:pt x="8712" y="7915"/>
                  <a:pt x="8663" y="6958"/>
                </a:cubicBezTo>
                <a:cubicBezTo>
                  <a:pt x="8635" y="6388"/>
                  <a:pt x="8608" y="5791"/>
                  <a:pt x="8371" y="5280"/>
                </a:cubicBezTo>
                <a:cubicBezTo>
                  <a:pt x="9277" y="5190"/>
                  <a:pt x="10175" y="5026"/>
                  <a:pt x="10991" y="4683"/>
                </a:cubicBezTo>
                <a:cubicBezTo>
                  <a:pt x="11163" y="4615"/>
                  <a:pt x="11250" y="4433"/>
                  <a:pt x="11237" y="4273"/>
                </a:cubicBezTo>
                <a:cubicBezTo>
                  <a:pt x="11241" y="4264"/>
                  <a:pt x="11245" y="4256"/>
                  <a:pt x="11245" y="4246"/>
                </a:cubicBezTo>
                <a:cubicBezTo>
                  <a:pt x="11359" y="3722"/>
                  <a:pt x="11045" y="3089"/>
                  <a:pt x="10949" y="2561"/>
                </a:cubicBezTo>
                <a:cubicBezTo>
                  <a:pt x="10840" y="1977"/>
                  <a:pt x="10789" y="1375"/>
                  <a:pt x="10658" y="793"/>
                </a:cubicBezTo>
                <a:cubicBezTo>
                  <a:pt x="10671" y="738"/>
                  <a:pt x="10676" y="674"/>
                  <a:pt x="10658" y="615"/>
                </a:cubicBezTo>
                <a:cubicBezTo>
                  <a:pt x="10510" y="140"/>
                  <a:pt x="9774" y="0"/>
                  <a:pt x="8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/>
          <p:nvPr/>
        </p:nvSpPr>
        <p:spPr>
          <a:xfrm>
            <a:off x="2702840" y="417471"/>
            <a:ext cx="414628" cy="983668"/>
          </a:xfrm>
          <a:custGeom>
            <a:avLst/>
            <a:gdLst/>
            <a:ahLst/>
            <a:cxnLst/>
            <a:rect l="l" t="t" r="r" b="b"/>
            <a:pathLst>
              <a:path w="15824" h="37541" extrusionOk="0">
                <a:moveTo>
                  <a:pt x="4684" y="1748"/>
                </a:moveTo>
                <a:lnTo>
                  <a:pt x="4684" y="1748"/>
                </a:lnTo>
                <a:cubicBezTo>
                  <a:pt x="6042" y="3142"/>
                  <a:pt x="7289" y="4619"/>
                  <a:pt x="8420" y="6168"/>
                </a:cubicBezTo>
                <a:cubicBezTo>
                  <a:pt x="7632" y="7963"/>
                  <a:pt x="6835" y="9958"/>
                  <a:pt x="6528" y="11954"/>
                </a:cubicBezTo>
                <a:cubicBezTo>
                  <a:pt x="6265" y="10155"/>
                  <a:pt x="6118" y="8345"/>
                  <a:pt x="5695" y="6574"/>
                </a:cubicBezTo>
                <a:cubicBezTo>
                  <a:pt x="5304" y="4947"/>
                  <a:pt x="4911" y="3384"/>
                  <a:pt x="4684" y="1748"/>
                </a:cubicBezTo>
                <a:close/>
                <a:moveTo>
                  <a:pt x="3855" y="2272"/>
                </a:moveTo>
                <a:cubicBezTo>
                  <a:pt x="3922" y="4801"/>
                  <a:pt x="4984" y="7361"/>
                  <a:pt x="5285" y="9836"/>
                </a:cubicBezTo>
                <a:cubicBezTo>
                  <a:pt x="5422" y="10938"/>
                  <a:pt x="5581" y="12036"/>
                  <a:pt x="5750" y="13135"/>
                </a:cubicBezTo>
                <a:cubicBezTo>
                  <a:pt x="5535" y="12797"/>
                  <a:pt x="5304" y="12465"/>
                  <a:pt x="5058" y="12132"/>
                </a:cubicBezTo>
                <a:cubicBezTo>
                  <a:pt x="4073" y="10801"/>
                  <a:pt x="3144" y="9403"/>
                  <a:pt x="2132" y="8086"/>
                </a:cubicBezTo>
                <a:cubicBezTo>
                  <a:pt x="2406" y="6988"/>
                  <a:pt x="2751" y="5903"/>
                  <a:pt x="3035" y="4819"/>
                </a:cubicBezTo>
                <a:cubicBezTo>
                  <a:pt x="3239" y="4026"/>
                  <a:pt x="3489" y="3102"/>
                  <a:pt x="3855" y="2272"/>
                </a:cubicBezTo>
                <a:close/>
                <a:moveTo>
                  <a:pt x="8961" y="6938"/>
                </a:moveTo>
                <a:cubicBezTo>
                  <a:pt x="10128" y="8637"/>
                  <a:pt x="11140" y="10428"/>
                  <a:pt x="11969" y="12324"/>
                </a:cubicBezTo>
                <a:cubicBezTo>
                  <a:pt x="11928" y="12346"/>
                  <a:pt x="11892" y="12391"/>
                  <a:pt x="11878" y="12451"/>
                </a:cubicBezTo>
                <a:cubicBezTo>
                  <a:pt x="11527" y="14246"/>
                  <a:pt x="10475" y="16101"/>
                  <a:pt x="9691" y="17764"/>
                </a:cubicBezTo>
                <a:cubicBezTo>
                  <a:pt x="9112" y="18998"/>
                  <a:pt x="8711" y="20265"/>
                  <a:pt x="8415" y="21577"/>
                </a:cubicBezTo>
                <a:cubicBezTo>
                  <a:pt x="7868" y="19085"/>
                  <a:pt x="7327" y="16601"/>
                  <a:pt x="6879" y="14092"/>
                </a:cubicBezTo>
                <a:cubicBezTo>
                  <a:pt x="7098" y="11567"/>
                  <a:pt x="8433" y="9352"/>
                  <a:pt x="8961" y="6938"/>
                </a:cubicBezTo>
                <a:close/>
                <a:moveTo>
                  <a:pt x="1908" y="9111"/>
                </a:moveTo>
                <a:cubicBezTo>
                  <a:pt x="3111" y="11184"/>
                  <a:pt x="5212" y="12875"/>
                  <a:pt x="6064" y="15070"/>
                </a:cubicBezTo>
                <a:cubicBezTo>
                  <a:pt x="6401" y="17007"/>
                  <a:pt x="6793" y="18939"/>
                  <a:pt x="7262" y="20844"/>
                </a:cubicBezTo>
                <a:cubicBezTo>
                  <a:pt x="7386" y="21354"/>
                  <a:pt x="7504" y="21873"/>
                  <a:pt x="7617" y="22388"/>
                </a:cubicBezTo>
                <a:cubicBezTo>
                  <a:pt x="6911" y="21295"/>
                  <a:pt x="6078" y="20325"/>
                  <a:pt x="5121" y="19331"/>
                </a:cubicBezTo>
                <a:cubicBezTo>
                  <a:pt x="3845" y="18005"/>
                  <a:pt x="2346" y="16980"/>
                  <a:pt x="1121" y="15631"/>
                </a:cubicBezTo>
                <a:cubicBezTo>
                  <a:pt x="1235" y="13581"/>
                  <a:pt x="1531" y="11531"/>
                  <a:pt x="1826" y="9598"/>
                </a:cubicBezTo>
                <a:cubicBezTo>
                  <a:pt x="1849" y="9434"/>
                  <a:pt x="1881" y="9270"/>
                  <a:pt x="1908" y="9111"/>
                </a:cubicBezTo>
                <a:close/>
                <a:moveTo>
                  <a:pt x="12275" y="13034"/>
                </a:moveTo>
                <a:cubicBezTo>
                  <a:pt x="12753" y="14201"/>
                  <a:pt x="13163" y="15398"/>
                  <a:pt x="13491" y="16639"/>
                </a:cubicBezTo>
                <a:cubicBezTo>
                  <a:pt x="13800" y="17814"/>
                  <a:pt x="14029" y="19013"/>
                  <a:pt x="14170" y="20220"/>
                </a:cubicBezTo>
                <a:cubicBezTo>
                  <a:pt x="12433" y="22580"/>
                  <a:pt x="10388" y="25660"/>
                  <a:pt x="10014" y="28598"/>
                </a:cubicBezTo>
                <a:cubicBezTo>
                  <a:pt x="9609" y="27013"/>
                  <a:pt x="9249" y="25414"/>
                  <a:pt x="8898" y="23797"/>
                </a:cubicBezTo>
                <a:cubicBezTo>
                  <a:pt x="8830" y="23477"/>
                  <a:pt x="8761" y="23158"/>
                  <a:pt x="8688" y="22840"/>
                </a:cubicBezTo>
                <a:cubicBezTo>
                  <a:pt x="9268" y="20985"/>
                  <a:pt x="10128" y="19240"/>
                  <a:pt x="10734" y="17408"/>
                </a:cubicBezTo>
                <a:cubicBezTo>
                  <a:pt x="11236" y="15882"/>
                  <a:pt x="12101" y="14601"/>
                  <a:pt x="12275" y="13034"/>
                </a:cubicBezTo>
                <a:close/>
                <a:moveTo>
                  <a:pt x="1071" y="16820"/>
                </a:moveTo>
                <a:cubicBezTo>
                  <a:pt x="1708" y="17577"/>
                  <a:pt x="2583" y="18197"/>
                  <a:pt x="3330" y="18788"/>
                </a:cubicBezTo>
                <a:cubicBezTo>
                  <a:pt x="5030" y="20124"/>
                  <a:pt x="6898" y="22106"/>
                  <a:pt x="7987" y="24037"/>
                </a:cubicBezTo>
                <a:cubicBezTo>
                  <a:pt x="8365" y="25755"/>
                  <a:pt x="8734" y="27482"/>
                  <a:pt x="9199" y="29177"/>
                </a:cubicBezTo>
                <a:cubicBezTo>
                  <a:pt x="8324" y="28207"/>
                  <a:pt x="7327" y="27364"/>
                  <a:pt x="6265" y="26552"/>
                </a:cubicBezTo>
                <a:cubicBezTo>
                  <a:pt x="5399" y="25896"/>
                  <a:pt x="4478" y="25318"/>
                  <a:pt x="3581" y="24708"/>
                </a:cubicBezTo>
                <a:cubicBezTo>
                  <a:pt x="2980" y="24302"/>
                  <a:pt x="2482" y="23782"/>
                  <a:pt x="1936" y="23322"/>
                </a:cubicBezTo>
                <a:cubicBezTo>
                  <a:pt x="1712" y="22607"/>
                  <a:pt x="1525" y="21873"/>
                  <a:pt x="1384" y="21118"/>
                </a:cubicBezTo>
                <a:cubicBezTo>
                  <a:pt x="1125" y="19723"/>
                  <a:pt x="1043" y="18279"/>
                  <a:pt x="1071" y="16820"/>
                </a:cubicBezTo>
                <a:close/>
                <a:moveTo>
                  <a:pt x="14292" y="21555"/>
                </a:moveTo>
                <a:lnTo>
                  <a:pt x="14292" y="21555"/>
                </a:lnTo>
                <a:cubicBezTo>
                  <a:pt x="14402" y="23099"/>
                  <a:pt x="14380" y="24657"/>
                  <a:pt x="14233" y="26188"/>
                </a:cubicBezTo>
                <a:cubicBezTo>
                  <a:pt x="13937" y="29328"/>
                  <a:pt x="12894" y="32403"/>
                  <a:pt x="12092" y="35474"/>
                </a:cubicBezTo>
                <a:cubicBezTo>
                  <a:pt x="11937" y="34440"/>
                  <a:pt x="11427" y="33323"/>
                  <a:pt x="11171" y="32549"/>
                </a:cubicBezTo>
                <a:cubicBezTo>
                  <a:pt x="10858" y="31610"/>
                  <a:pt x="10574" y="30672"/>
                  <a:pt x="10315" y="29724"/>
                </a:cubicBezTo>
                <a:cubicBezTo>
                  <a:pt x="10976" y="27906"/>
                  <a:pt x="11623" y="26156"/>
                  <a:pt x="12570" y="24457"/>
                </a:cubicBezTo>
                <a:cubicBezTo>
                  <a:pt x="13117" y="23482"/>
                  <a:pt x="13732" y="22529"/>
                  <a:pt x="14292" y="21555"/>
                </a:cubicBezTo>
                <a:close/>
                <a:moveTo>
                  <a:pt x="2734" y="25404"/>
                </a:moveTo>
                <a:cubicBezTo>
                  <a:pt x="3317" y="25801"/>
                  <a:pt x="3931" y="26148"/>
                  <a:pt x="4442" y="26470"/>
                </a:cubicBezTo>
                <a:cubicBezTo>
                  <a:pt x="6173" y="27569"/>
                  <a:pt x="8187" y="29008"/>
                  <a:pt x="9604" y="30585"/>
                </a:cubicBezTo>
                <a:cubicBezTo>
                  <a:pt x="10174" y="32408"/>
                  <a:pt x="11072" y="34217"/>
                  <a:pt x="11299" y="36126"/>
                </a:cubicBezTo>
                <a:cubicBezTo>
                  <a:pt x="7841" y="32982"/>
                  <a:pt x="4610" y="29597"/>
                  <a:pt x="2734" y="25404"/>
                </a:cubicBezTo>
                <a:close/>
                <a:moveTo>
                  <a:pt x="4235" y="1"/>
                </a:moveTo>
                <a:cubicBezTo>
                  <a:pt x="4098" y="1"/>
                  <a:pt x="3964" y="49"/>
                  <a:pt x="3872" y="158"/>
                </a:cubicBezTo>
                <a:cubicBezTo>
                  <a:pt x="2086" y="2341"/>
                  <a:pt x="1544" y="5972"/>
                  <a:pt x="924" y="8633"/>
                </a:cubicBezTo>
                <a:cubicBezTo>
                  <a:pt x="27" y="12528"/>
                  <a:pt x="0" y="16597"/>
                  <a:pt x="241" y="20565"/>
                </a:cubicBezTo>
                <a:cubicBezTo>
                  <a:pt x="665" y="27464"/>
                  <a:pt x="6356" y="33551"/>
                  <a:pt x="11655" y="37365"/>
                </a:cubicBezTo>
                <a:cubicBezTo>
                  <a:pt x="11674" y="37477"/>
                  <a:pt x="11771" y="37541"/>
                  <a:pt x="11872" y="37541"/>
                </a:cubicBezTo>
                <a:cubicBezTo>
                  <a:pt x="11959" y="37541"/>
                  <a:pt x="12050" y="37492"/>
                  <a:pt x="12092" y="37384"/>
                </a:cubicBezTo>
                <a:cubicBezTo>
                  <a:pt x="12097" y="37369"/>
                  <a:pt x="12101" y="37356"/>
                  <a:pt x="12111" y="37338"/>
                </a:cubicBezTo>
                <a:cubicBezTo>
                  <a:pt x="12174" y="37264"/>
                  <a:pt x="12215" y="37169"/>
                  <a:pt x="12210" y="37073"/>
                </a:cubicBezTo>
                <a:cubicBezTo>
                  <a:pt x="14466" y="31319"/>
                  <a:pt x="15823" y="25814"/>
                  <a:pt x="15158" y="19860"/>
                </a:cubicBezTo>
                <a:cubicBezTo>
                  <a:pt x="15163" y="19855"/>
                  <a:pt x="15167" y="19846"/>
                  <a:pt x="15173" y="19841"/>
                </a:cubicBezTo>
                <a:cubicBezTo>
                  <a:pt x="15232" y="19700"/>
                  <a:pt x="15194" y="19581"/>
                  <a:pt x="15118" y="19505"/>
                </a:cubicBezTo>
                <a:cubicBezTo>
                  <a:pt x="14990" y="18466"/>
                  <a:pt x="14807" y="17417"/>
                  <a:pt x="14548" y="16351"/>
                </a:cubicBezTo>
                <a:cubicBezTo>
                  <a:pt x="13022" y="10068"/>
                  <a:pt x="9194" y="4623"/>
                  <a:pt x="4638" y="158"/>
                </a:cubicBezTo>
                <a:cubicBezTo>
                  <a:pt x="4536" y="58"/>
                  <a:pt x="4384" y="1"/>
                  <a:pt x="42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7"/>
          <p:cNvSpPr/>
          <p:nvPr/>
        </p:nvSpPr>
        <p:spPr>
          <a:xfrm>
            <a:off x="6377803" y="1434286"/>
            <a:ext cx="316557" cy="37999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7"/>
          <p:cNvSpPr/>
          <p:nvPr/>
        </p:nvSpPr>
        <p:spPr>
          <a:xfrm>
            <a:off x="859568" y="3001796"/>
            <a:ext cx="874141" cy="783413"/>
          </a:xfrm>
          <a:custGeom>
            <a:avLst/>
            <a:gdLst/>
            <a:ahLst/>
            <a:cxnLst/>
            <a:rect l="l" t="t" r="r" b="b"/>
            <a:pathLst>
              <a:path w="40283" h="36102" extrusionOk="0">
                <a:moveTo>
                  <a:pt x="27225" y="16388"/>
                </a:moveTo>
                <a:cubicBezTo>
                  <a:pt x="29570" y="16388"/>
                  <a:pt x="31894" y="17501"/>
                  <a:pt x="32577" y="19998"/>
                </a:cubicBezTo>
                <a:cubicBezTo>
                  <a:pt x="33598" y="23735"/>
                  <a:pt x="32131" y="28281"/>
                  <a:pt x="27648" y="28546"/>
                </a:cubicBezTo>
                <a:cubicBezTo>
                  <a:pt x="27484" y="28555"/>
                  <a:pt x="27322" y="28560"/>
                  <a:pt x="27160" y="28560"/>
                </a:cubicBezTo>
                <a:cubicBezTo>
                  <a:pt x="24396" y="28560"/>
                  <a:pt x="21927" y="27203"/>
                  <a:pt x="21187" y="24655"/>
                </a:cubicBezTo>
                <a:cubicBezTo>
                  <a:pt x="21187" y="24628"/>
                  <a:pt x="21187" y="24595"/>
                  <a:pt x="21177" y="24568"/>
                </a:cubicBezTo>
                <a:cubicBezTo>
                  <a:pt x="20340" y="21474"/>
                  <a:pt x="21898" y="17666"/>
                  <a:pt x="25073" y="16704"/>
                </a:cubicBezTo>
                <a:cubicBezTo>
                  <a:pt x="25760" y="16497"/>
                  <a:pt x="26494" y="16388"/>
                  <a:pt x="27225" y="16388"/>
                </a:cubicBezTo>
                <a:close/>
                <a:moveTo>
                  <a:pt x="7970" y="22803"/>
                </a:moveTo>
                <a:cubicBezTo>
                  <a:pt x="10500" y="22803"/>
                  <a:pt x="12982" y="24564"/>
                  <a:pt x="13987" y="26910"/>
                </a:cubicBezTo>
                <a:cubicBezTo>
                  <a:pt x="14002" y="26938"/>
                  <a:pt x="14015" y="26960"/>
                  <a:pt x="14033" y="26983"/>
                </a:cubicBezTo>
                <a:cubicBezTo>
                  <a:pt x="15095" y="29585"/>
                  <a:pt x="13810" y="32342"/>
                  <a:pt x="11386" y="34045"/>
                </a:cubicBezTo>
                <a:cubicBezTo>
                  <a:pt x="10362" y="34764"/>
                  <a:pt x="9315" y="35076"/>
                  <a:pt x="8304" y="35076"/>
                </a:cubicBezTo>
                <a:cubicBezTo>
                  <a:pt x="5686" y="35076"/>
                  <a:pt x="3313" y="32980"/>
                  <a:pt x="2219" y="30409"/>
                </a:cubicBezTo>
                <a:cubicBezTo>
                  <a:pt x="1813" y="29467"/>
                  <a:pt x="1754" y="28532"/>
                  <a:pt x="1931" y="27663"/>
                </a:cubicBezTo>
                <a:cubicBezTo>
                  <a:pt x="2200" y="27061"/>
                  <a:pt x="2451" y="26454"/>
                  <a:pt x="2702" y="25848"/>
                </a:cubicBezTo>
                <a:cubicBezTo>
                  <a:pt x="3485" y="24650"/>
                  <a:pt x="4715" y="23693"/>
                  <a:pt x="6051" y="23165"/>
                </a:cubicBezTo>
                <a:cubicBezTo>
                  <a:pt x="6678" y="22917"/>
                  <a:pt x="7325" y="22803"/>
                  <a:pt x="7970" y="22803"/>
                </a:cubicBezTo>
                <a:close/>
                <a:moveTo>
                  <a:pt x="37940" y="1"/>
                </a:moveTo>
                <a:cubicBezTo>
                  <a:pt x="36480" y="1"/>
                  <a:pt x="35840" y="2826"/>
                  <a:pt x="35562" y="3633"/>
                </a:cubicBezTo>
                <a:cubicBezTo>
                  <a:pt x="34633" y="6320"/>
                  <a:pt x="34364" y="9187"/>
                  <a:pt x="33963" y="11988"/>
                </a:cubicBezTo>
                <a:cubicBezTo>
                  <a:pt x="33712" y="13733"/>
                  <a:pt x="33197" y="15761"/>
                  <a:pt x="33138" y="17689"/>
                </a:cubicBezTo>
                <a:cubicBezTo>
                  <a:pt x="31717" y="15667"/>
                  <a:pt x="29470" y="14598"/>
                  <a:pt x="27106" y="14598"/>
                </a:cubicBezTo>
                <a:cubicBezTo>
                  <a:pt x="25863" y="14598"/>
                  <a:pt x="24587" y="14894"/>
                  <a:pt x="23383" y="15502"/>
                </a:cubicBezTo>
                <a:cubicBezTo>
                  <a:pt x="21160" y="16627"/>
                  <a:pt x="18330" y="21188"/>
                  <a:pt x="19761" y="23802"/>
                </a:cubicBezTo>
                <a:cubicBezTo>
                  <a:pt x="19539" y="23764"/>
                  <a:pt x="19302" y="23747"/>
                  <a:pt x="19061" y="23747"/>
                </a:cubicBezTo>
                <a:cubicBezTo>
                  <a:pt x="18169" y="23747"/>
                  <a:pt x="17215" y="23979"/>
                  <a:pt x="16694" y="24208"/>
                </a:cubicBezTo>
                <a:cubicBezTo>
                  <a:pt x="15947" y="24536"/>
                  <a:pt x="15354" y="25138"/>
                  <a:pt x="14881" y="25794"/>
                </a:cubicBezTo>
                <a:cubicBezTo>
                  <a:pt x="14803" y="25903"/>
                  <a:pt x="14725" y="26027"/>
                  <a:pt x="14658" y="26153"/>
                </a:cubicBezTo>
                <a:cubicBezTo>
                  <a:pt x="14920" y="23146"/>
                  <a:pt x="10375" y="21091"/>
                  <a:pt x="7528" y="21091"/>
                </a:cubicBezTo>
                <a:cubicBezTo>
                  <a:pt x="7201" y="21091"/>
                  <a:pt x="6897" y="21118"/>
                  <a:pt x="6625" y="21174"/>
                </a:cubicBezTo>
                <a:cubicBezTo>
                  <a:pt x="5741" y="21356"/>
                  <a:pt x="4921" y="21676"/>
                  <a:pt x="4179" y="22090"/>
                </a:cubicBezTo>
                <a:cubicBezTo>
                  <a:pt x="4406" y="21497"/>
                  <a:pt x="4629" y="20905"/>
                  <a:pt x="4848" y="20313"/>
                </a:cubicBezTo>
                <a:cubicBezTo>
                  <a:pt x="5513" y="18536"/>
                  <a:pt x="6082" y="16732"/>
                  <a:pt x="6807" y="14978"/>
                </a:cubicBezTo>
                <a:cubicBezTo>
                  <a:pt x="7098" y="14299"/>
                  <a:pt x="7399" y="13624"/>
                  <a:pt x="7718" y="12959"/>
                </a:cubicBezTo>
                <a:lnTo>
                  <a:pt x="7718" y="12959"/>
                </a:lnTo>
                <a:cubicBezTo>
                  <a:pt x="7718" y="12959"/>
                  <a:pt x="7718" y="12959"/>
                  <a:pt x="7718" y="12959"/>
                </a:cubicBezTo>
                <a:cubicBezTo>
                  <a:pt x="7720" y="12959"/>
                  <a:pt x="9688" y="9395"/>
                  <a:pt x="10741" y="9395"/>
                </a:cubicBezTo>
                <a:cubicBezTo>
                  <a:pt x="11019" y="9395"/>
                  <a:pt x="11233" y="9643"/>
                  <a:pt x="11331" y="10270"/>
                </a:cubicBezTo>
                <a:cubicBezTo>
                  <a:pt x="11381" y="10590"/>
                  <a:pt x="11674" y="10779"/>
                  <a:pt x="11946" y="10779"/>
                </a:cubicBezTo>
                <a:cubicBezTo>
                  <a:pt x="12174" y="10779"/>
                  <a:pt x="12388" y="10645"/>
                  <a:pt x="12429" y="10343"/>
                </a:cubicBezTo>
                <a:cubicBezTo>
                  <a:pt x="12566" y="9355"/>
                  <a:pt x="11823" y="8434"/>
                  <a:pt x="10849" y="8152"/>
                </a:cubicBezTo>
                <a:cubicBezTo>
                  <a:pt x="10643" y="8094"/>
                  <a:pt x="10449" y="8067"/>
                  <a:pt x="10266" y="8067"/>
                </a:cubicBezTo>
                <a:cubicBezTo>
                  <a:pt x="8980" y="8067"/>
                  <a:pt x="8233" y="9396"/>
                  <a:pt x="7590" y="10453"/>
                </a:cubicBezTo>
                <a:cubicBezTo>
                  <a:pt x="5632" y="13651"/>
                  <a:pt x="4597" y="17369"/>
                  <a:pt x="3281" y="20850"/>
                </a:cubicBezTo>
                <a:cubicBezTo>
                  <a:pt x="2888" y="21884"/>
                  <a:pt x="2314" y="23019"/>
                  <a:pt x="1782" y="24181"/>
                </a:cubicBezTo>
                <a:cubicBezTo>
                  <a:pt x="543" y="25840"/>
                  <a:pt x="0" y="27981"/>
                  <a:pt x="520" y="30241"/>
                </a:cubicBezTo>
                <a:cubicBezTo>
                  <a:pt x="1362" y="33870"/>
                  <a:pt x="4791" y="36101"/>
                  <a:pt x="8253" y="36101"/>
                </a:cubicBezTo>
                <a:cubicBezTo>
                  <a:pt x="9303" y="36101"/>
                  <a:pt x="10356" y="35896"/>
                  <a:pt x="11341" y="35463"/>
                </a:cubicBezTo>
                <a:cubicBezTo>
                  <a:pt x="14271" y="34173"/>
                  <a:pt x="15934" y="30610"/>
                  <a:pt x="15045" y="27644"/>
                </a:cubicBezTo>
                <a:cubicBezTo>
                  <a:pt x="15063" y="27635"/>
                  <a:pt x="15086" y="27630"/>
                  <a:pt x="15099" y="27617"/>
                </a:cubicBezTo>
                <a:cubicBezTo>
                  <a:pt x="15200" y="27602"/>
                  <a:pt x="15295" y="27562"/>
                  <a:pt x="15350" y="27480"/>
                </a:cubicBezTo>
                <a:cubicBezTo>
                  <a:pt x="15983" y="26542"/>
                  <a:pt x="16384" y="25789"/>
                  <a:pt x="17505" y="25361"/>
                </a:cubicBezTo>
                <a:cubicBezTo>
                  <a:pt x="17839" y="25232"/>
                  <a:pt x="18182" y="25183"/>
                  <a:pt x="18526" y="25183"/>
                </a:cubicBezTo>
                <a:cubicBezTo>
                  <a:pt x="18862" y="25183"/>
                  <a:pt x="19200" y="25230"/>
                  <a:pt x="19533" y="25293"/>
                </a:cubicBezTo>
                <a:cubicBezTo>
                  <a:pt x="19838" y="25351"/>
                  <a:pt x="20080" y="25425"/>
                  <a:pt x="20311" y="25425"/>
                </a:cubicBezTo>
                <a:cubicBezTo>
                  <a:pt x="20424" y="25425"/>
                  <a:pt x="20535" y="25407"/>
                  <a:pt x="20649" y="25361"/>
                </a:cubicBezTo>
                <a:cubicBezTo>
                  <a:pt x="21447" y="28004"/>
                  <a:pt x="24209" y="29824"/>
                  <a:pt x="27004" y="29824"/>
                </a:cubicBezTo>
                <a:cubicBezTo>
                  <a:pt x="27529" y="29824"/>
                  <a:pt x="28054" y="29760"/>
                  <a:pt x="28568" y="29625"/>
                </a:cubicBezTo>
                <a:cubicBezTo>
                  <a:pt x="32678" y="28555"/>
                  <a:pt x="35393" y="24031"/>
                  <a:pt x="34200" y="19903"/>
                </a:cubicBezTo>
                <a:cubicBezTo>
                  <a:pt x="34942" y="17515"/>
                  <a:pt x="34906" y="14672"/>
                  <a:pt x="35275" y="12244"/>
                </a:cubicBezTo>
                <a:cubicBezTo>
                  <a:pt x="35539" y="10522"/>
                  <a:pt x="35758" y="8794"/>
                  <a:pt x="36082" y="7081"/>
                </a:cubicBezTo>
                <a:cubicBezTo>
                  <a:pt x="36219" y="6402"/>
                  <a:pt x="36377" y="5728"/>
                  <a:pt x="36564" y="5059"/>
                </a:cubicBezTo>
                <a:cubicBezTo>
                  <a:pt x="36755" y="4457"/>
                  <a:pt x="36951" y="3860"/>
                  <a:pt x="37143" y="3259"/>
                </a:cubicBezTo>
                <a:cubicBezTo>
                  <a:pt x="37174" y="2611"/>
                  <a:pt x="37471" y="2286"/>
                  <a:pt x="38034" y="2286"/>
                </a:cubicBezTo>
                <a:cubicBezTo>
                  <a:pt x="38208" y="2286"/>
                  <a:pt x="38408" y="2317"/>
                  <a:pt x="38633" y="2379"/>
                </a:cubicBezTo>
                <a:cubicBezTo>
                  <a:pt x="38608" y="2749"/>
                  <a:pt x="38860" y="2915"/>
                  <a:pt x="39142" y="2915"/>
                </a:cubicBezTo>
                <a:cubicBezTo>
                  <a:pt x="39424" y="2915"/>
                  <a:pt x="39734" y="2750"/>
                  <a:pt x="39827" y="2457"/>
                </a:cubicBezTo>
                <a:cubicBezTo>
                  <a:pt x="40282" y="1035"/>
                  <a:pt x="39649" y="489"/>
                  <a:pt x="38328" y="64"/>
                </a:cubicBezTo>
                <a:cubicBezTo>
                  <a:pt x="38193" y="21"/>
                  <a:pt x="38063" y="1"/>
                  <a:pt x="379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27"/>
          <p:cNvGrpSpPr/>
          <p:nvPr/>
        </p:nvGrpSpPr>
        <p:grpSpPr>
          <a:xfrm>
            <a:off x="1593144" y="1401066"/>
            <a:ext cx="995171" cy="1038011"/>
            <a:chOff x="2323059" y="1340604"/>
            <a:chExt cx="1091436" cy="1138420"/>
          </a:xfrm>
        </p:grpSpPr>
        <p:sp>
          <p:nvSpPr>
            <p:cNvPr id="322" name="Google Shape;322;p27"/>
            <p:cNvSpPr/>
            <p:nvPr/>
          </p:nvSpPr>
          <p:spPr>
            <a:xfrm>
              <a:off x="2323059" y="1340604"/>
              <a:ext cx="1091436" cy="1138420"/>
            </a:xfrm>
            <a:custGeom>
              <a:avLst/>
              <a:gdLst/>
              <a:ahLst/>
              <a:cxnLst/>
              <a:rect l="l" t="t" r="r" b="b"/>
              <a:pathLst>
                <a:path w="46994" h="49017" extrusionOk="0">
                  <a:moveTo>
                    <a:pt x="26994" y="1227"/>
                  </a:moveTo>
                  <a:cubicBezTo>
                    <a:pt x="29355" y="1227"/>
                    <a:pt x="31407" y="2474"/>
                    <a:pt x="32559" y="5855"/>
                  </a:cubicBezTo>
                  <a:cubicBezTo>
                    <a:pt x="33685" y="9167"/>
                    <a:pt x="33617" y="12921"/>
                    <a:pt x="35781" y="15650"/>
                  </a:cubicBezTo>
                  <a:cubicBezTo>
                    <a:pt x="35744" y="15644"/>
                    <a:pt x="35708" y="15640"/>
                    <a:pt x="35672" y="15640"/>
                  </a:cubicBezTo>
                  <a:cubicBezTo>
                    <a:pt x="35106" y="15640"/>
                    <a:pt x="34634" y="16445"/>
                    <a:pt x="35148" y="16895"/>
                  </a:cubicBezTo>
                  <a:cubicBezTo>
                    <a:pt x="36284" y="17882"/>
                    <a:pt x="37219" y="18085"/>
                    <a:pt x="38560" y="18085"/>
                  </a:cubicBezTo>
                  <a:cubicBezTo>
                    <a:pt x="38821" y="18085"/>
                    <a:pt x="39097" y="18077"/>
                    <a:pt x="39394" y="18066"/>
                  </a:cubicBezTo>
                  <a:cubicBezTo>
                    <a:pt x="39505" y="18062"/>
                    <a:pt x="39615" y="18060"/>
                    <a:pt x="39723" y="18060"/>
                  </a:cubicBezTo>
                  <a:cubicBezTo>
                    <a:pt x="42834" y="18060"/>
                    <a:pt x="44709" y="19827"/>
                    <a:pt x="45449" y="22786"/>
                  </a:cubicBezTo>
                  <a:cubicBezTo>
                    <a:pt x="46921" y="28636"/>
                    <a:pt x="42069" y="35115"/>
                    <a:pt x="38405" y="39121"/>
                  </a:cubicBezTo>
                  <a:cubicBezTo>
                    <a:pt x="34336" y="43572"/>
                    <a:pt x="28978" y="46898"/>
                    <a:pt x="23050" y="48077"/>
                  </a:cubicBezTo>
                  <a:cubicBezTo>
                    <a:pt x="22062" y="48275"/>
                    <a:pt x="21097" y="48369"/>
                    <a:pt x="20157" y="48369"/>
                  </a:cubicBezTo>
                  <a:cubicBezTo>
                    <a:pt x="14216" y="48369"/>
                    <a:pt x="9326" y="44594"/>
                    <a:pt x="6529" y="39188"/>
                  </a:cubicBezTo>
                  <a:cubicBezTo>
                    <a:pt x="1130" y="28745"/>
                    <a:pt x="7258" y="15829"/>
                    <a:pt x="14653" y="8192"/>
                  </a:cubicBezTo>
                  <a:cubicBezTo>
                    <a:pt x="17478" y="5277"/>
                    <a:pt x="22739" y="1227"/>
                    <a:pt x="26994" y="1227"/>
                  </a:cubicBezTo>
                  <a:close/>
                  <a:moveTo>
                    <a:pt x="26814" y="1"/>
                  </a:moveTo>
                  <a:cubicBezTo>
                    <a:pt x="22370" y="1"/>
                    <a:pt x="17303" y="4394"/>
                    <a:pt x="14603" y="6894"/>
                  </a:cubicBezTo>
                  <a:cubicBezTo>
                    <a:pt x="5522" y="15286"/>
                    <a:pt x="0" y="29931"/>
                    <a:pt x="6730" y="41321"/>
                  </a:cubicBezTo>
                  <a:cubicBezTo>
                    <a:pt x="9998" y="46853"/>
                    <a:pt x="14711" y="49017"/>
                    <a:pt x="19716" y="49017"/>
                  </a:cubicBezTo>
                  <a:cubicBezTo>
                    <a:pt x="26637" y="49017"/>
                    <a:pt x="34115" y="44880"/>
                    <a:pt x="39102" y="39790"/>
                  </a:cubicBezTo>
                  <a:cubicBezTo>
                    <a:pt x="43240" y="35567"/>
                    <a:pt x="46994" y="29502"/>
                    <a:pt x="46584" y="23391"/>
                  </a:cubicBezTo>
                  <a:cubicBezTo>
                    <a:pt x="46451" y="21423"/>
                    <a:pt x="45654" y="19610"/>
                    <a:pt x="44273" y="18216"/>
                  </a:cubicBezTo>
                  <a:cubicBezTo>
                    <a:pt x="42397" y="16321"/>
                    <a:pt x="39859" y="17063"/>
                    <a:pt x="37617" y="16685"/>
                  </a:cubicBezTo>
                  <a:cubicBezTo>
                    <a:pt x="37603" y="16590"/>
                    <a:pt x="37571" y="16494"/>
                    <a:pt x="37489" y="16403"/>
                  </a:cubicBezTo>
                  <a:cubicBezTo>
                    <a:pt x="33603" y="11778"/>
                    <a:pt x="35394" y="4825"/>
                    <a:pt x="30204" y="1075"/>
                  </a:cubicBezTo>
                  <a:cubicBezTo>
                    <a:pt x="29158" y="318"/>
                    <a:pt x="28008" y="1"/>
                    <a:pt x="26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901570" y="1766783"/>
              <a:ext cx="247323" cy="283600"/>
            </a:xfrm>
            <a:custGeom>
              <a:avLst/>
              <a:gdLst/>
              <a:ahLst/>
              <a:cxnLst/>
              <a:rect l="l" t="t" r="r" b="b"/>
              <a:pathLst>
                <a:path w="10649" h="12211" extrusionOk="0">
                  <a:moveTo>
                    <a:pt x="6844" y="1447"/>
                  </a:moveTo>
                  <a:cubicBezTo>
                    <a:pt x="7787" y="1447"/>
                    <a:pt x="8794" y="1831"/>
                    <a:pt x="9263" y="2591"/>
                  </a:cubicBezTo>
                  <a:lnTo>
                    <a:pt x="9263" y="2595"/>
                  </a:lnTo>
                  <a:cubicBezTo>
                    <a:pt x="8685" y="5129"/>
                    <a:pt x="8429" y="7220"/>
                    <a:pt x="6603" y="9261"/>
                  </a:cubicBezTo>
                  <a:cubicBezTo>
                    <a:pt x="5928" y="10018"/>
                    <a:pt x="4488" y="10879"/>
                    <a:pt x="3286" y="10879"/>
                  </a:cubicBezTo>
                  <a:cubicBezTo>
                    <a:pt x="2563" y="10879"/>
                    <a:pt x="1927" y="10568"/>
                    <a:pt x="1595" y="9735"/>
                  </a:cubicBezTo>
                  <a:cubicBezTo>
                    <a:pt x="898" y="8004"/>
                    <a:pt x="2183" y="5484"/>
                    <a:pt x="3066" y="4067"/>
                  </a:cubicBezTo>
                  <a:cubicBezTo>
                    <a:pt x="3682" y="3079"/>
                    <a:pt x="4520" y="2290"/>
                    <a:pt x="5541" y="1743"/>
                  </a:cubicBezTo>
                  <a:cubicBezTo>
                    <a:pt x="5907" y="1546"/>
                    <a:pt x="6367" y="1447"/>
                    <a:pt x="6844" y="1447"/>
                  </a:cubicBezTo>
                  <a:close/>
                  <a:moveTo>
                    <a:pt x="6792" y="1"/>
                  </a:moveTo>
                  <a:cubicBezTo>
                    <a:pt x="5960" y="1"/>
                    <a:pt x="5104" y="212"/>
                    <a:pt x="4370" y="627"/>
                  </a:cubicBezTo>
                  <a:cubicBezTo>
                    <a:pt x="1663" y="2158"/>
                    <a:pt x="0" y="6113"/>
                    <a:pt x="36" y="9106"/>
                  </a:cubicBezTo>
                  <a:cubicBezTo>
                    <a:pt x="67" y="11256"/>
                    <a:pt x="1678" y="12210"/>
                    <a:pt x="3436" y="12210"/>
                  </a:cubicBezTo>
                  <a:cubicBezTo>
                    <a:pt x="4083" y="12210"/>
                    <a:pt x="4748" y="12081"/>
                    <a:pt x="5363" y="11835"/>
                  </a:cubicBezTo>
                  <a:cubicBezTo>
                    <a:pt x="8448" y="10601"/>
                    <a:pt x="10649" y="6486"/>
                    <a:pt x="10393" y="3169"/>
                  </a:cubicBezTo>
                  <a:cubicBezTo>
                    <a:pt x="10362" y="1035"/>
                    <a:pt x="8635" y="1"/>
                    <a:pt x="6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2808763" y="1481533"/>
              <a:ext cx="179181" cy="195671"/>
            </a:xfrm>
            <a:custGeom>
              <a:avLst/>
              <a:gdLst/>
              <a:ahLst/>
              <a:cxnLst/>
              <a:rect l="l" t="t" r="r" b="b"/>
              <a:pathLst>
                <a:path w="7715" h="8425" extrusionOk="0">
                  <a:moveTo>
                    <a:pt x="4167" y="1592"/>
                  </a:moveTo>
                  <a:cubicBezTo>
                    <a:pt x="4491" y="1592"/>
                    <a:pt x="4830" y="1685"/>
                    <a:pt x="5136" y="1846"/>
                  </a:cubicBezTo>
                  <a:cubicBezTo>
                    <a:pt x="4980" y="2124"/>
                    <a:pt x="5008" y="2475"/>
                    <a:pt x="5258" y="2780"/>
                  </a:cubicBezTo>
                  <a:cubicBezTo>
                    <a:pt x="6296" y="4032"/>
                    <a:pt x="5475" y="6726"/>
                    <a:pt x="3813" y="6726"/>
                  </a:cubicBezTo>
                  <a:cubicBezTo>
                    <a:pt x="3569" y="6726"/>
                    <a:pt x="3307" y="6668"/>
                    <a:pt x="3031" y="6539"/>
                  </a:cubicBezTo>
                  <a:cubicBezTo>
                    <a:pt x="1695" y="5924"/>
                    <a:pt x="1937" y="3924"/>
                    <a:pt x="2470" y="2880"/>
                  </a:cubicBezTo>
                  <a:cubicBezTo>
                    <a:pt x="2757" y="2320"/>
                    <a:pt x="3340" y="1669"/>
                    <a:pt x="4010" y="1600"/>
                  </a:cubicBezTo>
                  <a:cubicBezTo>
                    <a:pt x="4062" y="1595"/>
                    <a:pt x="4115" y="1592"/>
                    <a:pt x="4167" y="1592"/>
                  </a:cubicBezTo>
                  <a:close/>
                  <a:moveTo>
                    <a:pt x="4192" y="0"/>
                  </a:moveTo>
                  <a:cubicBezTo>
                    <a:pt x="3287" y="0"/>
                    <a:pt x="2448" y="462"/>
                    <a:pt x="1805" y="1131"/>
                  </a:cubicBezTo>
                  <a:cubicBezTo>
                    <a:pt x="178" y="2807"/>
                    <a:pt x="1" y="5860"/>
                    <a:pt x="1681" y="7542"/>
                  </a:cubicBezTo>
                  <a:cubicBezTo>
                    <a:pt x="2293" y="8154"/>
                    <a:pt x="3069" y="8425"/>
                    <a:pt x="3851" y="8425"/>
                  </a:cubicBezTo>
                  <a:cubicBezTo>
                    <a:pt x="5248" y="8425"/>
                    <a:pt x="6667" y="7561"/>
                    <a:pt x="7222" y="6230"/>
                  </a:cubicBezTo>
                  <a:cubicBezTo>
                    <a:pt x="7614" y="5282"/>
                    <a:pt x="7714" y="4115"/>
                    <a:pt x="7541" y="3108"/>
                  </a:cubicBezTo>
                  <a:cubicBezTo>
                    <a:pt x="7450" y="2580"/>
                    <a:pt x="7167" y="1946"/>
                    <a:pt x="6730" y="1604"/>
                  </a:cubicBezTo>
                  <a:cubicBezTo>
                    <a:pt x="6425" y="903"/>
                    <a:pt x="5883" y="407"/>
                    <a:pt x="5008" y="128"/>
                  </a:cubicBezTo>
                  <a:cubicBezTo>
                    <a:pt x="4732" y="41"/>
                    <a:pt x="4459" y="0"/>
                    <a:pt x="4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2594675" y="1655884"/>
              <a:ext cx="197505" cy="172190"/>
            </a:xfrm>
            <a:custGeom>
              <a:avLst/>
              <a:gdLst/>
              <a:ahLst/>
              <a:cxnLst/>
              <a:rect l="l" t="t" r="r" b="b"/>
              <a:pathLst>
                <a:path w="8504" h="7414" extrusionOk="0">
                  <a:moveTo>
                    <a:pt x="4351" y="1720"/>
                  </a:moveTo>
                  <a:cubicBezTo>
                    <a:pt x="5307" y="1720"/>
                    <a:pt x="6266" y="2454"/>
                    <a:pt x="6653" y="3320"/>
                  </a:cubicBezTo>
                  <a:cubicBezTo>
                    <a:pt x="6525" y="3867"/>
                    <a:pt x="6785" y="4441"/>
                    <a:pt x="6598" y="5005"/>
                  </a:cubicBezTo>
                  <a:cubicBezTo>
                    <a:pt x="6457" y="5434"/>
                    <a:pt x="5902" y="5639"/>
                    <a:pt x="5514" y="5749"/>
                  </a:cubicBezTo>
                  <a:cubicBezTo>
                    <a:pt x="5285" y="5811"/>
                    <a:pt x="5032" y="5842"/>
                    <a:pt x="4771" y="5842"/>
                  </a:cubicBezTo>
                  <a:cubicBezTo>
                    <a:pt x="3934" y="5842"/>
                    <a:pt x="3018" y="5519"/>
                    <a:pt x="2552" y="4868"/>
                  </a:cubicBezTo>
                  <a:cubicBezTo>
                    <a:pt x="1883" y="3926"/>
                    <a:pt x="2598" y="2449"/>
                    <a:pt x="3491" y="1943"/>
                  </a:cubicBezTo>
                  <a:cubicBezTo>
                    <a:pt x="3766" y="1788"/>
                    <a:pt x="4058" y="1720"/>
                    <a:pt x="4351" y="1720"/>
                  </a:cubicBezTo>
                  <a:close/>
                  <a:moveTo>
                    <a:pt x="4306" y="1"/>
                  </a:moveTo>
                  <a:cubicBezTo>
                    <a:pt x="2622" y="1"/>
                    <a:pt x="1399" y="1235"/>
                    <a:pt x="876" y="2841"/>
                  </a:cubicBezTo>
                  <a:cubicBezTo>
                    <a:pt x="0" y="5535"/>
                    <a:pt x="2450" y="7413"/>
                    <a:pt x="4891" y="7413"/>
                  </a:cubicBezTo>
                  <a:cubicBezTo>
                    <a:pt x="5079" y="7413"/>
                    <a:pt x="5268" y="7402"/>
                    <a:pt x="5455" y="7379"/>
                  </a:cubicBezTo>
                  <a:cubicBezTo>
                    <a:pt x="6731" y="7229"/>
                    <a:pt x="7810" y="6569"/>
                    <a:pt x="8266" y="5329"/>
                  </a:cubicBezTo>
                  <a:cubicBezTo>
                    <a:pt x="8503" y="4691"/>
                    <a:pt x="8398" y="3966"/>
                    <a:pt x="8152" y="3356"/>
                  </a:cubicBezTo>
                  <a:cubicBezTo>
                    <a:pt x="8062" y="3128"/>
                    <a:pt x="7883" y="2942"/>
                    <a:pt x="7679" y="2832"/>
                  </a:cubicBezTo>
                  <a:cubicBezTo>
                    <a:pt x="7473" y="1383"/>
                    <a:pt x="6443" y="285"/>
                    <a:pt x="4858" y="44"/>
                  </a:cubicBezTo>
                  <a:cubicBezTo>
                    <a:pt x="4669" y="15"/>
                    <a:pt x="4484" y="1"/>
                    <a:pt x="4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2545275" y="1896216"/>
              <a:ext cx="208816" cy="178879"/>
            </a:xfrm>
            <a:custGeom>
              <a:avLst/>
              <a:gdLst/>
              <a:ahLst/>
              <a:cxnLst/>
              <a:rect l="l" t="t" r="r" b="b"/>
              <a:pathLst>
                <a:path w="8991" h="7702" extrusionOk="0">
                  <a:moveTo>
                    <a:pt x="3926" y="1589"/>
                  </a:moveTo>
                  <a:cubicBezTo>
                    <a:pt x="4901" y="1589"/>
                    <a:pt x="5773" y="1975"/>
                    <a:pt x="6347" y="2686"/>
                  </a:cubicBezTo>
                  <a:cubicBezTo>
                    <a:pt x="6343" y="2713"/>
                    <a:pt x="6334" y="2736"/>
                    <a:pt x="6334" y="2763"/>
                  </a:cubicBezTo>
                  <a:cubicBezTo>
                    <a:pt x="6343" y="3989"/>
                    <a:pt x="6980" y="5055"/>
                    <a:pt x="5632" y="5806"/>
                  </a:cubicBezTo>
                  <a:cubicBezTo>
                    <a:pt x="5268" y="6011"/>
                    <a:pt x="4845" y="6108"/>
                    <a:pt x="4419" y="6108"/>
                  </a:cubicBezTo>
                  <a:cubicBezTo>
                    <a:pt x="3741" y="6108"/>
                    <a:pt x="3053" y="5863"/>
                    <a:pt x="2574" y="5415"/>
                  </a:cubicBezTo>
                  <a:cubicBezTo>
                    <a:pt x="1472" y="4376"/>
                    <a:pt x="1836" y="1788"/>
                    <a:pt x="3527" y="1611"/>
                  </a:cubicBezTo>
                  <a:cubicBezTo>
                    <a:pt x="3661" y="1596"/>
                    <a:pt x="3795" y="1589"/>
                    <a:pt x="3926" y="1589"/>
                  </a:cubicBezTo>
                  <a:close/>
                  <a:moveTo>
                    <a:pt x="4498" y="1"/>
                  </a:moveTo>
                  <a:cubicBezTo>
                    <a:pt x="4234" y="1"/>
                    <a:pt x="3973" y="30"/>
                    <a:pt x="3723" y="93"/>
                  </a:cubicBezTo>
                  <a:cubicBezTo>
                    <a:pt x="1340" y="685"/>
                    <a:pt x="0" y="3301"/>
                    <a:pt x="1025" y="5579"/>
                  </a:cubicBezTo>
                  <a:cubicBezTo>
                    <a:pt x="1649" y="6965"/>
                    <a:pt x="3105" y="7701"/>
                    <a:pt x="4570" y="7701"/>
                  </a:cubicBezTo>
                  <a:cubicBezTo>
                    <a:pt x="5054" y="7701"/>
                    <a:pt x="5540" y="7621"/>
                    <a:pt x="5996" y="7457"/>
                  </a:cubicBezTo>
                  <a:cubicBezTo>
                    <a:pt x="7805" y="6809"/>
                    <a:pt x="8990" y="4395"/>
                    <a:pt x="7914" y="2690"/>
                  </a:cubicBezTo>
                  <a:cubicBezTo>
                    <a:pt x="7863" y="1123"/>
                    <a:pt x="6121" y="1"/>
                    <a:pt x="4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2656941" y="2119733"/>
              <a:ext cx="234294" cy="207515"/>
            </a:xfrm>
            <a:custGeom>
              <a:avLst/>
              <a:gdLst/>
              <a:ahLst/>
              <a:cxnLst/>
              <a:rect l="l" t="t" r="r" b="b"/>
              <a:pathLst>
                <a:path w="10088" h="8935" extrusionOk="0">
                  <a:moveTo>
                    <a:pt x="5017" y="1594"/>
                  </a:moveTo>
                  <a:cubicBezTo>
                    <a:pt x="5919" y="1594"/>
                    <a:pt x="6697" y="2024"/>
                    <a:pt x="7189" y="2739"/>
                  </a:cubicBezTo>
                  <a:cubicBezTo>
                    <a:pt x="7011" y="3355"/>
                    <a:pt x="7225" y="4001"/>
                    <a:pt x="7125" y="4648"/>
                  </a:cubicBezTo>
                  <a:cubicBezTo>
                    <a:pt x="6979" y="5569"/>
                    <a:pt x="6474" y="6457"/>
                    <a:pt x="5804" y="7090"/>
                  </a:cubicBezTo>
                  <a:cubicBezTo>
                    <a:pt x="5541" y="7339"/>
                    <a:pt x="5240" y="7441"/>
                    <a:pt x="4926" y="7441"/>
                  </a:cubicBezTo>
                  <a:cubicBezTo>
                    <a:pt x="3981" y="7441"/>
                    <a:pt x="2925" y="6516"/>
                    <a:pt x="2487" y="5883"/>
                  </a:cubicBezTo>
                  <a:cubicBezTo>
                    <a:pt x="1972" y="5136"/>
                    <a:pt x="1758" y="4175"/>
                    <a:pt x="2004" y="3300"/>
                  </a:cubicBezTo>
                  <a:cubicBezTo>
                    <a:pt x="2332" y="2156"/>
                    <a:pt x="3790" y="1664"/>
                    <a:pt x="4843" y="1600"/>
                  </a:cubicBezTo>
                  <a:cubicBezTo>
                    <a:pt x="4901" y="1596"/>
                    <a:pt x="4959" y="1594"/>
                    <a:pt x="5017" y="1594"/>
                  </a:cubicBezTo>
                  <a:close/>
                  <a:moveTo>
                    <a:pt x="4957" y="1"/>
                  </a:moveTo>
                  <a:cubicBezTo>
                    <a:pt x="2846" y="1"/>
                    <a:pt x="501" y="1127"/>
                    <a:pt x="268" y="3519"/>
                  </a:cubicBezTo>
                  <a:cubicBezTo>
                    <a:pt x="0" y="6288"/>
                    <a:pt x="2326" y="8935"/>
                    <a:pt x="5017" y="8935"/>
                  </a:cubicBezTo>
                  <a:cubicBezTo>
                    <a:pt x="5399" y="8935"/>
                    <a:pt x="5788" y="8881"/>
                    <a:pt x="6178" y="8768"/>
                  </a:cubicBezTo>
                  <a:cubicBezTo>
                    <a:pt x="7873" y="8270"/>
                    <a:pt x="10087" y="3723"/>
                    <a:pt x="8382" y="2548"/>
                  </a:cubicBezTo>
                  <a:cubicBezTo>
                    <a:pt x="8506" y="882"/>
                    <a:pt x="6823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27"/>
          <p:cNvSpPr/>
          <p:nvPr/>
        </p:nvSpPr>
        <p:spPr>
          <a:xfrm>
            <a:off x="3539152" y="264317"/>
            <a:ext cx="445060" cy="1007880"/>
          </a:xfrm>
          <a:custGeom>
            <a:avLst/>
            <a:gdLst/>
            <a:ahLst/>
            <a:cxnLst/>
            <a:rect l="l" t="t" r="r" b="b"/>
            <a:pathLst>
              <a:path w="21962" h="49735" extrusionOk="0">
                <a:moveTo>
                  <a:pt x="10636" y="1506"/>
                </a:moveTo>
                <a:cubicBezTo>
                  <a:pt x="10847" y="1506"/>
                  <a:pt x="11016" y="1549"/>
                  <a:pt x="11030" y="1682"/>
                </a:cubicBezTo>
                <a:cubicBezTo>
                  <a:pt x="11089" y="2220"/>
                  <a:pt x="10925" y="2785"/>
                  <a:pt x="10852" y="3318"/>
                </a:cubicBezTo>
                <a:cubicBezTo>
                  <a:pt x="10669" y="4598"/>
                  <a:pt x="10797" y="5988"/>
                  <a:pt x="10861" y="7305"/>
                </a:cubicBezTo>
                <a:cubicBezTo>
                  <a:pt x="10574" y="7263"/>
                  <a:pt x="10282" y="7236"/>
                  <a:pt x="9986" y="7231"/>
                </a:cubicBezTo>
                <a:cubicBezTo>
                  <a:pt x="10173" y="6411"/>
                  <a:pt x="10087" y="5687"/>
                  <a:pt x="9891" y="4767"/>
                </a:cubicBezTo>
                <a:cubicBezTo>
                  <a:pt x="9800" y="4334"/>
                  <a:pt x="9098" y="1828"/>
                  <a:pt x="9767" y="1641"/>
                </a:cubicBezTo>
                <a:cubicBezTo>
                  <a:pt x="9873" y="1611"/>
                  <a:pt x="10306" y="1506"/>
                  <a:pt x="10636" y="1506"/>
                </a:cubicBezTo>
                <a:close/>
                <a:moveTo>
                  <a:pt x="9974" y="9086"/>
                </a:moveTo>
                <a:cubicBezTo>
                  <a:pt x="11856" y="9086"/>
                  <a:pt x="13722" y="10344"/>
                  <a:pt x="14597" y="12043"/>
                </a:cubicBezTo>
                <a:cubicBezTo>
                  <a:pt x="14688" y="14011"/>
                  <a:pt x="14238" y="15884"/>
                  <a:pt x="12524" y="17165"/>
                </a:cubicBezTo>
                <a:cubicBezTo>
                  <a:pt x="11892" y="17636"/>
                  <a:pt x="11194" y="17835"/>
                  <a:pt x="10489" y="17835"/>
                </a:cubicBezTo>
                <a:cubicBezTo>
                  <a:pt x="8767" y="17835"/>
                  <a:pt x="7000" y="16643"/>
                  <a:pt x="6036" y="15300"/>
                </a:cubicBezTo>
                <a:cubicBezTo>
                  <a:pt x="4392" y="13014"/>
                  <a:pt x="5990" y="10667"/>
                  <a:pt x="8095" y="9551"/>
                </a:cubicBezTo>
                <a:cubicBezTo>
                  <a:pt x="8698" y="9230"/>
                  <a:pt x="9337" y="9086"/>
                  <a:pt x="9974" y="9086"/>
                </a:cubicBezTo>
                <a:close/>
                <a:moveTo>
                  <a:pt x="10779" y="19456"/>
                </a:moveTo>
                <a:cubicBezTo>
                  <a:pt x="11413" y="23083"/>
                  <a:pt x="13085" y="26601"/>
                  <a:pt x="14579" y="30123"/>
                </a:cubicBezTo>
                <a:cubicBezTo>
                  <a:pt x="14220" y="30007"/>
                  <a:pt x="13806" y="29966"/>
                  <a:pt x="13373" y="29966"/>
                </a:cubicBezTo>
                <a:cubicBezTo>
                  <a:pt x="12883" y="29966"/>
                  <a:pt x="12368" y="30019"/>
                  <a:pt x="11878" y="30077"/>
                </a:cubicBezTo>
                <a:cubicBezTo>
                  <a:pt x="11841" y="29421"/>
                  <a:pt x="11768" y="28769"/>
                  <a:pt x="11577" y="28191"/>
                </a:cubicBezTo>
                <a:cubicBezTo>
                  <a:pt x="11466" y="27856"/>
                  <a:pt x="11158" y="27678"/>
                  <a:pt x="10858" y="27678"/>
                </a:cubicBezTo>
                <a:cubicBezTo>
                  <a:pt x="10570" y="27678"/>
                  <a:pt x="10288" y="27842"/>
                  <a:pt x="10192" y="28191"/>
                </a:cubicBezTo>
                <a:cubicBezTo>
                  <a:pt x="10019" y="28828"/>
                  <a:pt x="10032" y="29530"/>
                  <a:pt x="10087" y="30232"/>
                </a:cubicBezTo>
                <a:cubicBezTo>
                  <a:pt x="9439" y="30260"/>
                  <a:pt x="8793" y="30277"/>
                  <a:pt x="8146" y="30314"/>
                </a:cubicBezTo>
                <a:cubicBezTo>
                  <a:pt x="7941" y="30327"/>
                  <a:pt x="7744" y="30346"/>
                  <a:pt x="7544" y="30369"/>
                </a:cubicBezTo>
                <a:cubicBezTo>
                  <a:pt x="8114" y="28373"/>
                  <a:pt x="8697" y="26382"/>
                  <a:pt x="9226" y="24377"/>
                </a:cubicBezTo>
                <a:cubicBezTo>
                  <a:pt x="9663" y="22723"/>
                  <a:pt x="9782" y="21083"/>
                  <a:pt x="10292" y="19461"/>
                </a:cubicBezTo>
                <a:cubicBezTo>
                  <a:pt x="10342" y="19464"/>
                  <a:pt x="10392" y="19465"/>
                  <a:pt x="10442" y="19465"/>
                </a:cubicBezTo>
                <a:cubicBezTo>
                  <a:pt x="10556" y="19465"/>
                  <a:pt x="10669" y="19460"/>
                  <a:pt x="10779" y="19456"/>
                </a:cubicBezTo>
                <a:close/>
                <a:moveTo>
                  <a:pt x="13016" y="18782"/>
                </a:moveTo>
                <a:cubicBezTo>
                  <a:pt x="14069" y="20162"/>
                  <a:pt x="14843" y="22787"/>
                  <a:pt x="15432" y="24212"/>
                </a:cubicBezTo>
                <a:cubicBezTo>
                  <a:pt x="16511" y="26851"/>
                  <a:pt x="17359" y="29516"/>
                  <a:pt x="18069" y="32277"/>
                </a:cubicBezTo>
                <a:cubicBezTo>
                  <a:pt x="18971" y="35814"/>
                  <a:pt x="19810" y="39627"/>
                  <a:pt x="20320" y="43399"/>
                </a:cubicBezTo>
                <a:cubicBezTo>
                  <a:pt x="20233" y="42999"/>
                  <a:pt x="20138" y="42598"/>
                  <a:pt x="20025" y="42211"/>
                </a:cubicBezTo>
                <a:cubicBezTo>
                  <a:pt x="19195" y="39404"/>
                  <a:pt x="18443" y="36575"/>
                  <a:pt x="17619" y="33768"/>
                </a:cubicBezTo>
                <a:cubicBezTo>
                  <a:pt x="16233" y="29066"/>
                  <a:pt x="14215" y="23611"/>
                  <a:pt x="11750" y="19306"/>
                </a:cubicBezTo>
                <a:cubicBezTo>
                  <a:pt x="11992" y="19247"/>
                  <a:pt x="12238" y="19174"/>
                  <a:pt x="12469" y="19069"/>
                </a:cubicBezTo>
                <a:cubicBezTo>
                  <a:pt x="12652" y="18987"/>
                  <a:pt x="12835" y="18891"/>
                  <a:pt x="13016" y="18782"/>
                </a:cubicBezTo>
                <a:close/>
                <a:moveTo>
                  <a:pt x="8078" y="19001"/>
                </a:moveTo>
                <a:cubicBezTo>
                  <a:pt x="8337" y="19100"/>
                  <a:pt x="8606" y="19182"/>
                  <a:pt x="8875" y="19256"/>
                </a:cubicBezTo>
                <a:cubicBezTo>
                  <a:pt x="8346" y="20176"/>
                  <a:pt x="8192" y="21302"/>
                  <a:pt x="8005" y="22376"/>
                </a:cubicBezTo>
                <a:cubicBezTo>
                  <a:pt x="7481" y="25411"/>
                  <a:pt x="6465" y="28350"/>
                  <a:pt x="5622" y="31307"/>
                </a:cubicBezTo>
                <a:cubicBezTo>
                  <a:pt x="4323" y="35858"/>
                  <a:pt x="2728" y="40283"/>
                  <a:pt x="1320" y="44785"/>
                </a:cubicBezTo>
                <a:cubicBezTo>
                  <a:pt x="1471" y="43336"/>
                  <a:pt x="1712" y="41887"/>
                  <a:pt x="1839" y="40602"/>
                </a:cubicBezTo>
                <a:cubicBezTo>
                  <a:pt x="2123" y="37818"/>
                  <a:pt x="2756" y="35126"/>
                  <a:pt x="3480" y="32432"/>
                </a:cubicBezTo>
                <a:cubicBezTo>
                  <a:pt x="4131" y="30027"/>
                  <a:pt x="4929" y="27694"/>
                  <a:pt x="5841" y="25375"/>
                </a:cubicBezTo>
                <a:cubicBezTo>
                  <a:pt x="6642" y="23320"/>
                  <a:pt x="6879" y="20855"/>
                  <a:pt x="8078" y="19001"/>
                </a:cubicBezTo>
                <a:close/>
                <a:moveTo>
                  <a:pt x="10530" y="1"/>
                </a:moveTo>
                <a:cubicBezTo>
                  <a:pt x="10415" y="1"/>
                  <a:pt x="10297" y="5"/>
                  <a:pt x="10177" y="14"/>
                </a:cubicBezTo>
                <a:cubicBezTo>
                  <a:pt x="6779" y="279"/>
                  <a:pt x="8091" y="4890"/>
                  <a:pt x="8989" y="7286"/>
                </a:cubicBezTo>
                <a:cubicBezTo>
                  <a:pt x="8920" y="7296"/>
                  <a:pt x="8852" y="7300"/>
                  <a:pt x="8783" y="7309"/>
                </a:cubicBezTo>
                <a:cubicBezTo>
                  <a:pt x="5138" y="7847"/>
                  <a:pt x="2802" y="11592"/>
                  <a:pt x="4004" y="15041"/>
                </a:cubicBezTo>
                <a:cubicBezTo>
                  <a:pt x="4482" y="16417"/>
                  <a:pt x="5590" y="17630"/>
                  <a:pt x="6943" y="18440"/>
                </a:cubicBezTo>
                <a:cubicBezTo>
                  <a:pt x="4528" y="21853"/>
                  <a:pt x="3498" y="26952"/>
                  <a:pt x="2400" y="30838"/>
                </a:cubicBezTo>
                <a:cubicBezTo>
                  <a:pt x="1621" y="33599"/>
                  <a:pt x="1002" y="36360"/>
                  <a:pt x="609" y="39203"/>
                </a:cubicBezTo>
                <a:cubicBezTo>
                  <a:pt x="172" y="42365"/>
                  <a:pt x="737" y="45842"/>
                  <a:pt x="104" y="48926"/>
                </a:cubicBezTo>
                <a:cubicBezTo>
                  <a:pt x="1" y="49428"/>
                  <a:pt x="364" y="49735"/>
                  <a:pt x="737" y="49735"/>
                </a:cubicBezTo>
                <a:cubicBezTo>
                  <a:pt x="990" y="49735"/>
                  <a:pt x="1249" y="49594"/>
                  <a:pt x="1370" y="49277"/>
                </a:cubicBezTo>
                <a:cubicBezTo>
                  <a:pt x="3398" y="43988"/>
                  <a:pt x="5344" y="38434"/>
                  <a:pt x="6825" y="32956"/>
                </a:cubicBezTo>
                <a:cubicBezTo>
                  <a:pt x="6938" y="32542"/>
                  <a:pt x="7057" y="32123"/>
                  <a:pt x="7170" y="31709"/>
                </a:cubicBezTo>
                <a:cubicBezTo>
                  <a:pt x="7654" y="31895"/>
                  <a:pt x="8270" y="31931"/>
                  <a:pt x="8811" y="31931"/>
                </a:cubicBezTo>
                <a:cubicBezTo>
                  <a:pt x="9126" y="31931"/>
                  <a:pt x="9416" y="31919"/>
                  <a:pt x="9640" y="31917"/>
                </a:cubicBezTo>
                <a:cubicBezTo>
                  <a:pt x="9832" y="31917"/>
                  <a:pt x="10023" y="31913"/>
                  <a:pt x="10210" y="31909"/>
                </a:cubicBezTo>
                <a:lnTo>
                  <a:pt x="10210" y="31909"/>
                </a:lnTo>
                <a:cubicBezTo>
                  <a:pt x="10246" y="33043"/>
                  <a:pt x="10177" y="34470"/>
                  <a:pt x="10829" y="35404"/>
                </a:cubicBezTo>
                <a:cubicBezTo>
                  <a:pt x="10932" y="35550"/>
                  <a:pt x="11080" y="35624"/>
                  <a:pt x="11227" y="35624"/>
                </a:cubicBezTo>
                <a:cubicBezTo>
                  <a:pt x="11373" y="35624"/>
                  <a:pt x="11518" y="35551"/>
                  <a:pt x="11618" y="35404"/>
                </a:cubicBezTo>
                <a:cubicBezTo>
                  <a:pt x="12246" y="34478"/>
                  <a:pt x="12042" y="33134"/>
                  <a:pt x="11964" y="32081"/>
                </a:cubicBezTo>
                <a:cubicBezTo>
                  <a:pt x="11954" y="32009"/>
                  <a:pt x="11954" y="31932"/>
                  <a:pt x="11950" y="31854"/>
                </a:cubicBezTo>
                <a:cubicBezTo>
                  <a:pt x="12160" y="31845"/>
                  <a:pt x="12370" y="31840"/>
                  <a:pt x="12579" y="31827"/>
                </a:cubicBezTo>
                <a:cubicBezTo>
                  <a:pt x="13272" y="31791"/>
                  <a:pt x="14156" y="31886"/>
                  <a:pt x="14784" y="31566"/>
                </a:cubicBezTo>
                <a:cubicBezTo>
                  <a:pt x="14902" y="31503"/>
                  <a:pt x="14999" y="31402"/>
                  <a:pt x="15062" y="31284"/>
                </a:cubicBezTo>
                <a:cubicBezTo>
                  <a:pt x="15618" y="32642"/>
                  <a:pt x="16124" y="34005"/>
                  <a:pt x="16515" y="35376"/>
                </a:cubicBezTo>
                <a:cubicBezTo>
                  <a:pt x="17313" y="38182"/>
                  <a:pt x="18065" y="41008"/>
                  <a:pt x="18926" y="43801"/>
                </a:cubicBezTo>
                <a:cubicBezTo>
                  <a:pt x="19518" y="45714"/>
                  <a:pt x="19741" y="47691"/>
                  <a:pt x="20889" y="49382"/>
                </a:cubicBezTo>
                <a:cubicBezTo>
                  <a:pt x="21003" y="49549"/>
                  <a:pt x="21206" y="49632"/>
                  <a:pt x="21402" y="49632"/>
                </a:cubicBezTo>
                <a:cubicBezTo>
                  <a:pt x="21689" y="49632"/>
                  <a:pt x="21962" y="49456"/>
                  <a:pt x="21924" y="49104"/>
                </a:cubicBezTo>
                <a:cubicBezTo>
                  <a:pt x="21282" y="43281"/>
                  <a:pt x="20725" y="37631"/>
                  <a:pt x="19514" y="31881"/>
                </a:cubicBezTo>
                <a:cubicBezTo>
                  <a:pt x="18849" y="28706"/>
                  <a:pt x="17819" y="25762"/>
                  <a:pt x="16574" y="22782"/>
                </a:cubicBezTo>
                <a:cubicBezTo>
                  <a:pt x="15928" y="21220"/>
                  <a:pt x="15313" y="19215"/>
                  <a:pt x="14174" y="17884"/>
                </a:cubicBezTo>
                <a:cubicBezTo>
                  <a:pt x="16033" y="16116"/>
                  <a:pt x="17263" y="13155"/>
                  <a:pt x="15472" y="11260"/>
                </a:cubicBezTo>
                <a:cubicBezTo>
                  <a:pt x="15012" y="9555"/>
                  <a:pt x="13823" y="8307"/>
                  <a:pt x="12261" y="7683"/>
                </a:cubicBezTo>
                <a:cubicBezTo>
                  <a:pt x="12315" y="5769"/>
                  <a:pt x="12383" y="3900"/>
                  <a:pt x="12556" y="1997"/>
                </a:cubicBezTo>
                <a:cubicBezTo>
                  <a:pt x="12690" y="533"/>
                  <a:pt x="11764" y="1"/>
                  <a:pt x="105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7"/>
          <p:cNvSpPr/>
          <p:nvPr/>
        </p:nvSpPr>
        <p:spPr>
          <a:xfrm>
            <a:off x="1131220" y="2443685"/>
            <a:ext cx="416803" cy="458570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27"/>
          <p:cNvGrpSpPr/>
          <p:nvPr/>
        </p:nvGrpSpPr>
        <p:grpSpPr>
          <a:xfrm>
            <a:off x="3290990" y="3995200"/>
            <a:ext cx="1818747" cy="1071410"/>
            <a:chOff x="3354887" y="4040758"/>
            <a:chExt cx="1612222" cy="949748"/>
          </a:xfrm>
        </p:grpSpPr>
        <p:sp>
          <p:nvSpPr>
            <p:cNvPr id="331" name="Google Shape;331;p27"/>
            <p:cNvSpPr/>
            <p:nvPr/>
          </p:nvSpPr>
          <p:spPr>
            <a:xfrm>
              <a:off x="3354887" y="4040758"/>
              <a:ext cx="804020" cy="794391"/>
            </a:xfrm>
            <a:custGeom>
              <a:avLst/>
              <a:gdLst/>
              <a:ahLst/>
              <a:cxnLst/>
              <a:rect l="l" t="t" r="r" b="b"/>
              <a:pathLst>
                <a:path w="51187" h="50574" extrusionOk="0">
                  <a:moveTo>
                    <a:pt x="26196" y="942"/>
                  </a:moveTo>
                  <a:cubicBezTo>
                    <a:pt x="26464" y="942"/>
                    <a:pt x="26731" y="946"/>
                    <a:pt x="26997" y="955"/>
                  </a:cubicBezTo>
                  <a:cubicBezTo>
                    <a:pt x="26965" y="1018"/>
                    <a:pt x="26970" y="1096"/>
                    <a:pt x="27033" y="1173"/>
                  </a:cubicBezTo>
                  <a:cubicBezTo>
                    <a:pt x="28150" y="2576"/>
                    <a:pt x="27507" y="4494"/>
                    <a:pt x="27161" y="6071"/>
                  </a:cubicBezTo>
                  <a:cubicBezTo>
                    <a:pt x="26714" y="8113"/>
                    <a:pt x="25557" y="9793"/>
                    <a:pt x="24072" y="11288"/>
                  </a:cubicBezTo>
                  <a:cubicBezTo>
                    <a:pt x="23853" y="11507"/>
                    <a:pt x="23630" y="11716"/>
                    <a:pt x="23397" y="11921"/>
                  </a:cubicBezTo>
                  <a:cubicBezTo>
                    <a:pt x="22787" y="11503"/>
                    <a:pt x="22154" y="11101"/>
                    <a:pt x="21498" y="10727"/>
                  </a:cubicBezTo>
                  <a:cubicBezTo>
                    <a:pt x="19524" y="9606"/>
                    <a:pt x="17415" y="8714"/>
                    <a:pt x="15282" y="7916"/>
                  </a:cubicBezTo>
                  <a:cubicBezTo>
                    <a:pt x="13333" y="7188"/>
                    <a:pt x="11419" y="6586"/>
                    <a:pt x="9364" y="6536"/>
                  </a:cubicBezTo>
                  <a:cubicBezTo>
                    <a:pt x="14099" y="2965"/>
                    <a:pt x="20257" y="942"/>
                    <a:pt x="26196" y="942"/>
                  </a:cubicBezTo>
                  <a:close/>
                  <a:moveTo>
                    <a:pt x="27576" y="978"/>
                  </a:moveTo>
                  <a:cubicBezTo>
                    <a:pt x="28619" y="1032"/>
                    <a:pt x="29649" y="1150"/>
                    <a:pt x="30665" y="1342"/>
                  </a:cubicBezTo>
                  <a:cubicBezTo>
                    <a:pt x="32642" y="1706"/>
                    <a:pt x="34565" y="2344"/>
                    <a:pt x="36370" y="3209"/>
                  </a:cubicBezTo>
                  <a:cubicBezTo>
                    <a:pt x="39021" y="4477"/>
                    <a:pt x="40994" y="5871"/>
                    <a:pt x="42761" y="8172"/>
                  </a:cubicBezTo>
                  <a:cubicBezTo>
                    <a:pt x="42835" y="8262"/>
                    <a:pt x="42912" y="8353"/>
                    <a:pt x="42990" y="8445"/>
                  </a:cubicBezTo>
                  <a:cubicBezTo>
                    <a:pt x="41409" y="8517"/>
                    <a:pt x="39764" y="9070"/>
                    <a:pt x="38333" y="9556"/>
                  </a:cubicBezTo>
                  <a:cubicBezTo>
                    <a:pt x="36178" y="10285"/>
                    <a:pt x="34200" y="11347"/>
                    <a:pt x="32250" y="12481"/>
                  </a:cubicBezTo>
                  <a:cubicBezTo>
                    <a:pt x="30669" y="13398"/>
                    <a:pt x="29125" y="14377"/>
                    <a:pt x="27635" y="15429"/>
                  </a:cubicBezTo>
                  <a:cubicBezTo>
                    <a:pt x="26491" y="14323"/>
                    <a:pt x="25284" y="13280"/>
                    <a:pt x="23990" y="12340"/>
                  </a:cubicBezTo>
                  <a:cubicBezTo>
                    <a:pt x="24874" y="11534"/>
                    <a:pt x="25675" y="10650"/>
                    <a:pt x="26359" y="9680"/>
                  </a:cubicBezTo>
                  <a:cubicBezTo>
                    <a:pt x="27393" y="8226"/>
                    <a:pt x="27807" y="6618"/>
                    <a:pt x="28145" y="4914"/>
                  </a:cubicBezTo>
                  <a:cubicBezTo>
                    <a:pt x="28391" y="3684"/>
                    <a:pt x="28623" y="1924"/>
                    <a:pt x="27576" y="978"/>
                  </a:cubicBezTo>
                  <a:close/>
                  <a:moveTo>
                    <a:pt x="43701" y="9234"/>
                  </a:moveTo>
                  <a:cubicBezTo>
                    <a:pt x="44525" y="10081"/>
                    <a:pt x="45427" y="10874"/>
                    <a:pt x="46138" y="11825"/>
                  </a:cubicBezTo>
                  <a:cubicBezTo>
                    <a:pt x="48047" y="14377"/>
                    <a:pt x="48904" y="17849"/>
                    <a:pt x="49501" y="20888"/>
                  </a:cubicBezTo>
                  <a:cubicBezTo>
                    <a:pt x="49847" y="22661"/>
                    <a:pt x="50079" y="24461"/>
                    <a:pt x="50161" y="26260"/>
                  </a:cubicBezTo>
                  <a:cubicBezTo>
                    <a:pt x="49587" y="25477"/>
                    <a:pt x="48088" y="24829"/>
                    <a:pt x="47450" y="24588"/>
                  </a:cubicBezTo>
                  <a:cubicBezTo>
                    <a:pt x="45627" y="23904"/>
                    <a:pt x="43682" y="23672"/>
                    <a:pt x="41741" y="23603"/>
                  </a:cubicBezTo>
                  <a:cubicBezTo>
                    <a:pt x="41555" y="23597"/>
                    <a:pt x="41369" y="23594"/>
                    <a:pt x="41184" y="23594"/>
                  </a:cubicBezTo>
                  <a:cubicBezTo>
                    <a:pt x="39088" y="23594"/>
                    <a:pt x="37051" y="23993"/>
                    <a:pt x="35125" y="24693"/>
                  </a:cubicBezTo>
                  <a:cubicBezTo>
                    <a:pt x="34118" y="22902"/>
                    <a:pt x="32861" y="21248"/>
                    <a:pt x="31540" y="19667"/>
                  </a:cubicBezTo>
                  <a:cubicBezTo>
                    <a:pt x="30487" y="18414"/>
                    <a:pt x="29399" y="17189"/>
                    <a:pt x="28245" y="16026"/>
                  </a:cubicBezTo>
                  <a:cubicBezTo>
                    <a:pt x="29466" y="15183"/>
                    <a:pt x="30724" y="14382"/>
                    <a:pt x="32004" y="13612"/>
                  </a:cubicBezTo>
                  <a:cubicBezTo>
                    <a:pt x="35609" y="11457"/>
                    <a:pt x="39426" y="9661"/>
                    <a:pt x="43701" y="9234"/>
                  </a:cubicBezTo>
                  <a:close/>
                  <a:moveTo>
                    <a:pt x="8698" y="7055"/>
                  </a:moveTo>
                  <a:cubicBezTo>
                    <a:pt x="13095" y="7606"/>
                    <a:pt x="17210" y="9333"/>
                    <a:pt x="21028" y="11503"/>
                  </a:cubicBezTo>
                  <a:cubicBezTo>
                    <a:pt x="21593" y="11825"/>
                    <a:pt x="22144" y="12172"/>
                    <a:pt x="22682" y="12541"/>
                  </a:cubicBezTo>
                  <a:cubicBezTo>
                    <a:pt x="20363" y="14422"/>
                    <a:pt x="17589" y="15789"/>
                    <a:pt x="14827" y="16943"/>
                  </a:cubicBezTo>
                  <a:cubicBezTo>
                    <a:pt x="9961" y="18966"/>
                    <a:pt x="3062" y="21098"/>
                    <a:pt x="1054" y="26314"/>
                  </a:cubicBezTo>
                  <a:cubicBezTo>
                    <a:pt x="971" y="25271"/>
                    <a:pt x="940" y="24219"/>
                    <a:pt x="957" y="23170"/>
                  </a:cubicBezTo>
                  <a:cubicBezTo>
                    <a:pt x="1008" y="20213"/>
                    <a:pt x="1445" y="17307"/>
                    <a:pt x="2694" y="14586"/>
                  </a:cubicBezTo>
                  <a:cubicBezTo>
                    <a:pt x="4042" y="11657"/>
                    <a:pt x="6138" y="9119"/>
                    <a:pt x="8698" y="7055"/>
                  </a:cubicBezTo>
                  <a:close/>
                  <a:moveTo>
                    <a:pt x="23275" y="12956"/>
                  </a:moveTo>
                  <a:cubicBezTo>
                    <a:pt x="24546" y="13875"/>
                    <a:pt x="25725" y="14906"/>
                    <a:pt x="26846" y="15999"/>
                  </a:cubicBezTo>
                  <a:cubicBezTo>
                    <a:pt x="24928" y="17408"/>
                    <a:pt x="23111" y="18943"/>
                    <a:pt x="21448" y="20628"/>
                  </a:cubicBezTo>
                  <a:cubicBezTo>
                    <a:pt x="18340" y="23777"/>
                    <a:pt x="15451" y="27199"/>
                    <a:pt x="13050" y="30875"/>
                  </a:cubicBezTo>
                  <a:cubicBezTo>
                    <a:pt x="11779" y="32830"/>
                    <a:pt x="10635" y="34904"/>
                    <a:pt x="9682" y="37018"/>
                  </a:cubicBezTo>
                  <a:cubicBezTo>
                    <a:pt x="9251" y="37979"/>
                    <a:pt x="8872" y="38959"/>
                    <a:pt x="8480" y="39934"/>
                  </a:cubicBezTo>
                  <a:cubicBezTo>
                    <a:pt x="8212" y="40603"/>
                    <a:pt x="7933" y="41273"/>
                    <a:pt x="7846" y="41979"/>
                  </a:cubicBezTo>
                  <a:cubicBezTo>
                    <a:pt x="5577" y="39514"/>
                    <a:pt x="3828" y="36576"/>
                    <a:pt x="2616" y="33418"/>
                  </a:cubicBezTo>
                  <a:cubicBezTo>
                    <a:pt x="1901" y="31559"/>
                    <a:pt x="1441" y="29618"/>
                    <a:pt x="1195" y="27654"/>
                  </a:cubicBezTo>
                  <a:cubicBezTo>
                    <a:pt x="3760" y="21011"/>
                    <a:pt x="11360" y="19380"/>
                    <a:pt x="17387" y="16578"/>
                  </a:cubicBezTo>
                  <a:cubicBezTo>
                    <a:pt x="19465" y="15612"/>
                    <a:pt x="21502" y="14422"/>
                    <a:pt x="23275" y="12956"/>
                  </a:cubicBezTo>
                  <a:close/>
                  <a:moveTo>
                    <a:pt x="41221" y="24352"/>
                  </a:moveTo>
                  <a:cubicBezTo>
                    <a:pt x="42629" y="24352"/>
                    <a:pt x="44060" y="24514"/>
                    <a:pt x="45419" y="24798"/>
                  </a:cubicBezTo>
                  <a:cubicBezTo>
                    <a:pt x="46306" y="24984"/>
                    <a:pt x="47168" y="25281"/>
                    <a:pt x="47974" y="25681"/>
                  </a:cubicBezTo>
                  <a:cubicBezTo>
                    <a:pt x="48352" y="25868"/>
                    <a:pt x="49619" y="26547"/>
                    <a:pt x="49646" y="26921"/>
                  </a:cubicBezTo>
                  <a:cubicBezTo>
                    <a:pt x="49663" y="27152"/>
                    <a:pt x="49839" y="27266"/>
                    <a:pt x="50017" y="27266"/>
                  </a:cubicBezTo>
                  <a:cubicBezTo>
                    <a:pt x="50077" y="27266"/>
                    <a:pt x="50138" y="27253"/>
                    <a:pt x="50193" y="27226"/>
                  </a:cubicBezTo>
                  <a:lnTo>
                    <a:pt x="50193" y="27226"/>
                  </a:lnTo>
                  <a:cubicBezTo>
                    <a:pt x="50243" y="30561"/>
                    <a:pt x="49747" y="33882"/>
                    <a:pt x="48462" y="37026"/>
                  </a:cubicBezTo>
                  <a:cubicBezTo>
                    <a:pt x="47469" y="39451"/>
                    <a:pt x="45938" y="41661"/>
                    <a:pt x="44006" y="43482"/>
                  </a:cubicBezTo>
                  <a:cubicBezTo>
                    <a:pt x="43112" y="44330"/>
                    <a:pt x="42128" y="45036"/>
                    <a:pt x="41089" y="45648"/>
                  </a:cubicBezTo>
                  <a:cubicBezTo>
                    <a:pt x="41312" y="43438"/>
                    <a:pt x="40816" y="41109"/>
                    <a:pt x="40452" y="38936"/>
                  </a:cubicBezTo>
                  <a:cubicBezTo>
                    <a:pt x="40037" y="36480"/>
                    <a:pt x="39213" y="34097"/>
                    <a:pt x="38292" y="31782"/>
                  </a:cubicBezTo>
                  <a:cubicBezTo>
                    <a:pt x="37436" y="29622"/>
                    <a:pt x="36556" y="27422"/>
                    <a:pt x="35481" y="25349"/>
                  </a:cubicBezTo>
                  <a:cubicBezTo>
                    <a:pt x="36993" y="24816"/>
                    <a:pt x="38574" y="24478"/>
                    <a:pt x="40164" y="24383"/>
                  </a:cubicBezTo>
                  <a:cubicBezTo>
                    <a:pt x="40514" y="24362"/>
                    <a:pt x="40867" y="24352"/>
                    <a:pt x="41221" y="24352"/>
                  </a:cubicBezTo>
                  <a:close/>
                  <a:moveTo>
                    <a:pt x="27443" y="16592"/>
                  </a:moveTo>
                  <a:cubicBezTo>
                    <a:pt x="28633" y="17795"/>
                    <a:pt x="29754" y="19065"/>
                    <a:pt x="30838" y="20341"/>
                  </a:cubicBezTo>
                  <a:cubicBezTo>
                    <a:pt x="32118" y="21849"/>
                    <a:pt x="33180" y="23439"/>
                    <a:pt x="34105" y="25094"/>
                  </a:cubicBezTo>
                  <a:cubicBezTo>
                    <a:pt x="32701" y="25700"/>
                    <a:pt x="31367" y="26461"/>
                    <a:pt x="30118" y="27353"/>
                  </a:cubicBezTo>
                  <a:cubicBezTo>
                    <a:pt x="26669" y="29828"/>
                    <a:pt x="24081" y="33569"/>
                    <a:pt x="22541" y="37396"/>
                  </a:cubicBezTo>
                  <a:cubicBezTo>
                    <a:pt x="21734" y="39396"/>
                    <a:pt x="21383" y="41547"/>
                    <a:pt x="21557" y="43684"/>
                  </a:cubicBezTo>
                  <a:cubicBezTo>
                    <a:pt x="21643" y="44763"/>
                    <a:pt x="21925" y="45820"/>
                    <a:pt x="22258" y="46850"/>
                  </a:cubicBezTo>
                  <a:cubicBezTo>
                    <a:pt x="22432" y="47379"/>
                    <a:pt x="22636" y="47902"/>
                    <a:pt x="22865" y="48413"/>
                  </a:cubicBezTo>
                  <a:cubicBezTo>
                    <a:pt x="23046" y="48809"/>
                    <a:pt x="23311" y="49183"/>
                    <a:pt x="23530" y="49570"/>
                  </a:cubicBezTo>
                  <a:cubicBezTo>
                    <a:pt x="20819" y="49242"/>
                    <a:pt x="18140" y="48481"/>
                    <a:pt x="15648" y="47456"/>
                  </a:cubicBezTo>
                  <a:cubicBezTo>
                    <a:pt x="12777" y="46271"/>
                    <a:pt x="10317" y="44531"/>
                    <a:pt x="8261" y="42416"/>
                  </a:cubicBezTo>
                  <a:cubicBezTo>
                    <a:pt x="8717" y="40548"/>
                    <a:pt x="9606" y="38731"/>
                    <a:pt x="10403" y="36986"/>
                  </a:cubicBezTo>
                  <a:cubicBezTo>
                    <a:pt x="11264" y="35113"/>
                    <a:pt x="12325" y="33291"/>
                    <a:pt x="13438" y="31541"/>
                  </a:cubicBezTo>
                  <a:cubicBezTo>
                    <a:pt x="15770" y="27868"/>
                    <a:pt x="18709" y="24602"/>
                    <a:pt x="21738" y="21462"/>
                  </a:cubicBezTo>
                  <a:cubicBezTo>
                    <a:pt x="23479" y="19662"/>
                    <a:pt x="25407" y="18058"/>
                    <a:pt x="27443" y="16592"/>
                  </a:cubicBezTo>
                  <a:close/>
                  <a:moveTo>
                    <a:pt x="34460" y="25740"/>
                  </a:moveTo>
                  <a:cubicBezTo>
                    <a:pt x="35544" y="27754"/>
                    <a:pt x="36446" y="29864"/>
                    <a:pt x="37327" y="32038"/>
                  </a:cubicBezTo>
                  <a:cubicBezTo>
                    <a:pt x="38164" y="34111"/>
                    <a:pt x="38862" y="36229"/>
                    <a:pt x="39327" y="38407"/>
                  </a:cubicBezTo>
                  <a:cubicBezTo>
                    <a:pt x="39823" y="40717"/>
                    <a:pt x="39991" y="43059"/>
                    <a:pt x="40283" y="45387"/>
                  </a:cubicBezTo>
                  <a:cubicBezTo>
                    <a:pt x="40192" y="45533"/>
                    <a:pt x="40210" y="45761"/>
                    <a:pt x="40374" y="45879"/>
                  </a:cubicBezTo>
                  <a:cubicBezTo>
                    <a:pt x="40275" y="45809"/>
                    <a:pt x="40230" y="45781"/>
                    <a:pt x="40219" y="45781"/>
                  </a:cubicBezTo>
                  <a:cubicBezTo>
                    <a:pt x="40194" y="45781"/>
                    <a:pt x="40347" y="45921"/>
                    <a:pt x="40452" y="46007"/>
                  </a:cubicBezTo>
                  <a:cubicBezTo>
                    <a:pt x="39085" y="46750"/>
                    <a:pt x="37632" y="47347"/>
                    <a:pt x="36146" y="47894"/>
                  </a:cubicBezTo>
                  <a:cubicBezTo>
                    <a:pt x="33034" y="49036"/>
                    <a:pt x="29764" y="49754"/>
                    <a:pt x="26428" y="49754"/>
                  </a:cubicBezTo>
                  <a:cubicBezTo>
                    <a:pt x="26184" y="49754"/>
                    <a:pt x="25939" y="49751"/>
                    <a:pt x="25694" y="49743"/>
                  </a:cubicBezTo>
                  <a:cubicBezTo>
                    <a:pt x="25166" y="49725"/>
                    <a:pt x="24632" y="49688"/>
                    <a:pt x="24104" y="49633"/>
                  </a:cubicBezTo>
                  <a:cubicBezTo>
                    <a:pt x="23925" y="49141"/>
                    <a:pt x="23630" y="48704"/>
                    <a:pt x="23416" y="48190"/>
                  </a:cubicBezTo>
                  <a:cubicBezTo>
                    <a:pt x="23001" y="47200"/>
                    <a:pt x="22705" y="46171"/>
                    <a:pt x="22477" y="45132"/>
                  </a:cubicBezTo>
                  <a:cubicBezTo>
                    <a:pt x="22012" y="42963"/>
                    <a:pt x="22240" y="40758"/>
                    <a:pt x="22887" y="38649"/>
                  </a:cubicBezTo>
                  <a:cubicBezTo>
                    <a:pt x="24017" y="34976"/>
                    <a:pt x="26518" y="31344"/>
                    <a:pt x="29481" y="28807"/>
                  </a:cubicBezTo>
                  <a:cubicBezTo>
                    <a:pt x="30943" y="27554"/>
                    <a:pt x="32638" y="26506"/>
                    <a:pt x="34460" y="25740"/>
                  </a:cubicBezTo>
                  <a:close/>
                  <a:moveTo>
                    <a:pt x="25835" y="0"/>
                  </a:moveTo>
                  <a:cubicBezTo>
                    <a:pt x="25637" y="0"/>
                    <a:pt x="25440" y="2"/>
                    <a:pt x="25243" y="6"/>
                  </a:cubicBezTo>
                  <a:cubicBezTo>
                    <a:pt x="20049" y="120"/>
                    <a:pt x="14818" y="1989"/>
                    <a:pt x="10512" y="4723"/>
                  </a:cubicBezTo>
                  <a:cubicBezTo>
                    <a:pt x="6265" y="7415"/>
                    <a:pt x="2826" y="11284"/>
                    <a:pt x="1149" y="15936"/>
                  </a:cubicBezTo>
                  <a:cubicBezTo>
                    <a:pt x="183" y="18624"/>
                    <a:pt x="0" y="21567"/>
                    <a:pt x="23" y="24392"/>
                  </a:cubicBezTo>
                  <a:cubicBezTo>
                    <a:pt x="55" y="27668"/>
                    <a:pt x="684" y="30949"/>
                    <a:pt x="1869" y="34019"/>
                  </a:cubicBezTo>
                  <a:cubicBezTo>
                    <a:pt x="4002" y="39551"/>
                    <a:pt x="7970" y="44626"/>
                    <a:pt x="13442" y="47406"/>
                  </a:cubicBezTo>
                  <a:cubicBezTo>
                    <a:pt x="16704" y="49059"/>
                    <a:pt x="20290" y="50112"/>
                    <a:pt x="23940" y="50454"/>
                  </a:cubicBezTo>
                  <a:cubicBezTo>
                    <a:pt x="23972" y="50473"/>
                    <a:pt x="24010" y="50482"/>
                    <a:pt x="24049" y="50482"/>
                  </a:cubicBezTo>
                  <a:cubicBezTo>
                    <a:pt x="24077" y="50482"/>
                    <a:pt x="24105" y="50477"/>
                    <a:pt x="24131" y="50468"/>
                  </a:cubicBezTo>
                  <a:cubicBezTo>
                    <a:pt x="24934" y="50538"/>
                    <a:pt x="25740" y="50573"/>
                    <a:pt x="26546" y="50573"/>
                  </a:cubicBezTo>
                  <a:cubicBezTo>
                    <a:pt x="28365" y="50573"/>
                    <a:pt x="30186" y="50392"/>
                    <a:pt x="31977" y="50016"/>
                  </a:cubicBezTo>
                  <a:cubicBezTo>
                    <a:pt x="37476" y="48859"/>
                    <a:pt x="43108" y="46430"/>
                    <a:pt x="46561" y="42006"/>
                  </a:cubicBezTo>
                  <a:cubicBezTo>
                    <a:pt x="49650" y="38048"/>
                    <a:pt x="51036" y="33149"/>
                    <a:pt x="51114" y="28242"/>
                  </a:cubicBezTo>
                  <a:cubicBezTo>
                    <a:pt x="51187" y="23717"/>
                    <a:pt x="50339" y="18988"/>
                    <a:pt x="48666" y="14769"/>
                  </a:cubicBezTo>
                  <a:cubicBezTo>
                    <a:pt x="47774" y="12527"/>
                    <a:pt x="46516" y="10704"/>
                    <a:pt x="44812" y="8965"/>
                  </a:cubicBezTo>
                  <a:cubicBezTo>
                    <a:pt x="44096" y="8231"/>
                    <a:pt x="43499" y="7383"/>
                    <a:pt x="42821" y="6622"/>
                  </a:cubicBezTo>
                  <a:cubicBezTo>
                    <a:pt x="41072" y="4645"/>
                    <a:pt x="38452" y="3575"/>
                    <a:pt x="36137" y="2344"/>
                  </a:cubicBezTo>
                  <a:cubicBezTo>
                    <a:pt x="35043" y="1765"/>
                    <a:pt x="33899" y="1264"/>
                    <a:pt x="32697" y="923"/>
                  </a:cubicBezTo>
                  <a:cubicBezTo>
                    <a:pt x="30476" y="297"/>
                    <a:pt x="28150" y="0"/>
                    <a:pt x="25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4282691" y="4677108"/>
              <a:ext cx="272429" cy="84934"/>
            </a:xfrm>
            <a:custGeom>
              <a:avLst/>
              <a:gdLst/>
              <a:ahLst/>
              <a:cxnLst/>
              <a:rect l="l" t="t" r="r" b="b"/>
              <a:pathLst>
                <a:path w="11730" h="3657" extrusionOk="0">
                  <a:moveTo>
                    <a:pt x="440" y="0"/>
                  </a:moveTo>
                  <a:cubicBezTo>
                    <a:pt x="201" y="0"/>
                    <a:pt x="0" y="287"/>
                    <a:pt x="216" y="510"/>
                  </a:cubicBezTo>
                  <a:cubicBezTo>
                    <a:pt x="2381" y="2735"/>
                    <a:pt x="4958" y="3657"/>
                    <a:pt x="7748" y="3657"/>
                  </a:cubicBezTo>
                  <a:cubicBezTo>
                    <a:pt x="8953" y="3657"/>
                    <a:pt x="10198" y="3485"/>
                    <a:pt x="11466" y="3172"/>
                  </a:cubicBezTo>
                  <a:cubicBezTo>
                    <a:pt x="11717" y="3113"/>
                    <a:pt x="11730" y="2711"/>
                    <a:pt x="11466" y="2661"/>
                  </a:cubicBezTo>
                  <a:cubicBezTo>
                    <a:pt x="10787" y="2522"/>
                    <a:pt x="10129" y="2481"/>
                    <a:pt x="9469" y="2481"/>
                  </a:cubicBezTo>
                  <a:cubicBezTo>
                    <a:pt x="8743" y="2481"/>
                    <a:pt x="8015" y="2530"/>
                    <a:pt x="7256" y="2552"/>
                  </a:cubicBezTo>
                  <a:cubicBezTo>
                    <a:pt x="7185" y="2554"/>
                    <a:pt x="7113" y="2555"/>
                    <a:pt x="7042" y="2555"/>
                  </a:cubicBezTo>
                  <a:cubicBezTo>
                    <a:pt x="4776" y="2555"/>
                    <a:pt x="2372" y="1509"/>
                    <a:pt x="645" y="78"/>
                  </a:cubicBezTo>
                  <a:cubicBezTo>
                    <a:pt x="579" y="24"/>
                    <a:pt x="508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4232107" y="4765223"/>
              <a:ext cx="168521" cy="129921"/>
            </a:xfrm>
            <a:custGeom>
              <a:avLst/>
              <a:gdLst/>
              <a:ahLst/>
              <a:cxnLst/>
              <a:rect l="l" t="t" r="r" b="b"/>
              <a:pathLst>
                <a:path w="7256" h="5594" extrusionOk="0">
                  <a:moveTo>
                    <a:pt x="466" y="0"/>
                  </a:moveTo>
                  <a:cubicBezTo>
                    <a:pt x="227" y="0"/>
                    <a:pt x="1" y="230"/>
                    <a:pt x="176" y="484"/>
                  </a:cubicBezTo>
                  <a:cubicBezTo>
                    <a:pt x="922" y="1596"/>
                    <a:pt x="1870" y="2467"/>
                    <a:pt x="2955" y="3245"/>
                  </a:cubicBezTo>
                  <a:cubicBezTo>
                    <a:pt x="4089" y="4061"/>
                    <a:pt x="5475" y="5196"/>
                    <a:pt x="6827" y="5583"/>
                  </a:cubicBezTo>
                  <a:cubicBezTo>
                    <a:pt x="6850" y="5590"/>
                    <a:pt x="6873" y="5593"/>
                    <a:pt x="6896" y="5593"/>
                  </a:cubicBezTo>
                  <a:cubicBezTo>
                    <a:pt x="7089" y="5593"/>
                    <a:pt x="7256" y="5366"/>
                    <a:pt x="7134" y="5182"/>
                  </a:cubicBezTo>
                  <a:cubicBezTo>
                    <a:pt x="6514" y="4252"/>
                    <a:pt x="5302" y="3714"/>
                    <a:pt x="4381" y="3132"/>
                  </a:cubicBezTo>
                  <a:cubicBezTo>
                    <a:pt x="3073" y="2298"/>
                    <a:pt x="1693" y="1401"/>
                    <a:pt x="754" y="147"/>
                  </a:cubicBezTo>
                  <a:cubicBezTo>
                    <a:pt x="677" y="44"/>
                    <a:pt x="570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4154861" y="4859261"/>
              <a:ext cx="141696" cy="131244"/>
            </a:xfrm>
            <a:custGeom>
              <a:avLst/>
              <a:gdLst/>
              <a:ahLst/>
              <a:cxnLst/>
              <a:rect l="l" t="t" r="r" b="b"/>
              <a:pathLst>
                <a:path w="6101" h="5651" extrusionOk="0">
                  <a:moveTo>
                    <a:pt x="457" y="1"/>
                  </a:moveTo>
                  <a:cubicBezTo>
                    <a:pt x="223" y="1"/>
                    <a:pt x="0" y="227"/>
                    <a:pt x="162" y="486"/>
                  </a:cubicBezTo>
                  <a:cubicBezTo>
                    <a:pt x="1506" y="2651"/>
                    <a:pt x="3133" y="4742"/>
                    <a:pt x="5611" y="5631"/>
                  </a:cubicBezTo>
                  <a:cubicBezTo>
                    <a:pt x="5650" y="5644"/>
                    <a:pt x="5686" y="5650"/>
                    <a:pt x="5720" y="5650"/>
                  </a:cubicBezTo>
                  <a:cubicBezTo>
                    <a:pt x="6000" y="5650"/>
                    <a:pt x="6101" y="5222"/>
                    <a:pt x="5857" y="5051"/>
                  </a:cubicBezTo>
                  <a:cubicBezTo>
                    <a:pt x="3838" y="3639"/>
                    <a:pt x="2194" y="2144"/>
                    <a:pt x="740" y="149"/>
                  </a:cubicBezTo>
                  <a:cubicBezTo>
                    <a:pt x="665" y="44"/>
                    <a:pt x="560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4533544" y="4729341"/>
              <a:ext cx="297280" cy="127389"/>
            </a:xfrm>
            <a:custGeom>
              <a:avLst/>
              <a:gdLst/>
              <a:ahLst/>
              <a:cxnLst/>
              <a:rect l="l" t="t" r="r" b="b"/>
              <a:pathLst>
                <a:path w="12800" h="5485" extrusionOk="0">
                  <a:moveTo>
                    <a:pt x="12504" y="0"/>
                  </a:moveTo>
                  <a:cubicBezTo>
                    <a:pt x="12475" y="0"/>
                    <a:pt x="12445" y="6"/>
                    <a:pt x="12416" y="20"/>
                  </a:cubicBezTo>
                  <a:cubicBezTo>
                    <a:pt x="9014" y="1669"/>
                    <a:pt x="6331" y="4792"/>
                    <a:pt x="2571" y="4792"/>
                  </a:cubicBezTo>
                  <a:cubicBezTo>
                    <a:pt x="1895" y="4792"/>
                    <a:pt x="1184" y="4691"/>
                    <a:pt x="428" y="4462"/>
                  </a:cubicBezTo>
                  <a:cubicBezTo>
                    <a:pt x="398" y="4453"/>
                    <a:pt x="369" y="4449"/>
                    <a:pt x="343" y="4449"/>
                  </a:cubicBezTo>
                  <a:cubicBezTo>
                    <a:pt x="77" y="4449"/>
                    <a:pt x="1" y="4866"/>
                    <a:pt x="287" y="4977"/>
                  </a:cubicBezTo>
                  <a:cubicBezTo>
                    <a:pt x="1204" y="5329"/>
                    <a:pt x="2107" y="5484"/>
                    <a:pt x="2992" y="5484"/>
                  </a:cubicBezTo>
                  <a:cubicBezTo>
                    <a:pt x="6651" y="5484"/>
                    <a:pt x="9989" y="2821"/>
                    <a:pt x="12652" y="330"/>
                  </a:cubicBezTo>
                  <a:cubicBezTo>
                    <a:pt x="12800" y="195"/>
                    <a:pt x="12665" y="0"/>
                    <a:pt x="1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4503073" y="4936763"/>
              <a:ext cx="220312" cy="51374"/>
            </a:xfrm>
            <a:custGeom>
              <a:avLst/>
              <a:gdLst/>
              <a:ahLst/>
              <a:cxnLst/>
              <a:rect l="l" t="t" r="r" b="b"/>
              <a:pathLst>
                <a:path w="9486" h="2212" extrusionOk="0">
                  <a:moveTo>
                    <a:pt x="489" y="1"/>
                  </a:moveTo>
                  <a:cubicBezTo>
                    <a:pt x="227" y="1"/>
                    <a:pt x="0" y="325"/>
                    <a:pt x="245" y="553"/>
                  </a:cubicBezTo>
                  <a:cubicBezTo>
                    <a:pt x="1524" y="1736"/>
                    <a:pt x="3212" y="2212"/>
                    <a:pt x="4934" y="2212"/>
                  </a:cubicBezTo>
                  <a:cubicBezTo>
                    <a:pt x="6415" y="2212"/>
                    <a:pt x="7922" y="1860"/>
                    <a:pt x="9218" y="1304"/>
                  </a:cubicBezTo>
                  <a:cubicBezTo>
                    <a:pt x="9485" y="1186"/>
                    <a:pt x="9368" y="724"/>
                    <a:pt x="9089" y="724"/>
                  </a:cubicBezTo>
                  <a:cubicBezTo>
                    <a:pt x="9079" y="724"/>
                    <a:pt x="9068" y="724"/>
                    <a:pt x="9058" y="725"/>
                  </a:cubicBezTo>
                  <a:cubicBezTo>
                    <a:pt x="7539" y="898"/>
                    <a:pt x="5892" y="1313"/>
                    <a:pt x="4324" y="1313"/>
                  </a:cubicBezTo>
                  <a:cubicBezTo>
                    <a:pt x="3027" y="1313"/>
                    <a:pt x="1783" y="1029"/>
                    <a:pt x="710" y="88"/>
                  </a:cubicBezTo>
                  <a:cubicBezTo>
                    <a:pt x="640" y="27"/>
                    <a:pt x="563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4811826" y="4741882"/>
              <a:ext cx="155282" cy="132847"/>
            </a:xfrm>
            <a:custGeom>
              <a:avLst/>
              <a:gdLst/>
              <a:ahLst/>
              <a:cxnLst/>
              <a:rect l="l" t="t" r="r" b="b"/>
              <a:pathLst>
                <a:path w="6686" h="5720" extrusionOk="0">
                  <a:moveTo>
                    <a:pt x="6249" y="1"/>
                  </a:moveTo>
                  <a:cubicBezTo>
                    <a:pt x="6188" y="1"/>
                    <a:pt x="6126" y="15"/>
                    <a:pt x="6066" y="45"/>
                  </a:cubicBezTo>
                  <a:cubicBezTo>
                    <a:pt x="5054" y="555"/>
                    <a:pt x="4211" y="1640"/>
                    <a:pt x="3350" y="2387"/>
                  </a:cubicBezTo>
                  <a:cubicBezTo>
                    <a:pt x="2311" y="3280"/>
                    <a:pt x="1318" y="4227"/>
                    <a:pt x="279" y="5116"/>
                  </a:cubicBezTo>
                  <a:cubicBezTo>
                    <a:pt x="0" y="5356"/>
                    <a:pt x="257" y="5719"/>
                    <a:pt x="550" y="5719"/>
                  </a:cubicBezTo>
                  <a:cubicBezTo>
                    <a:pt x="631" y="5719"/>
                    <a:pt x="714" y="5692"/>
                    <a:pt x="790" y="5627"/>
                  </a:cubicBezTo>
                  <a:cubicBezTo>
                    <a:pt x="1833" y="4734"/>
                    <a:pt x="3118" y="4091"/>
                    <a:pt x="4207" y="3243"/>
                  </a:cubicBezTo>
                  <a:cubicBezTo>
                    <a:pt x="5118" y="2532"/>
                    <a:pt x="6316" y="1626"/>
                    <a:pt x="6617" y="465"/>
                  </a:cubicBezTo>
                  <a:cubicBezTo>
                    <a:pt x="6686" y="204"/>
                    <a:pt x="6481" y="1"/>
                    <a:pt x="6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7"/>
          <p:cNvGrpSpPr/>
          <p:nvPr/>
        </p:nvGrpSpPr>
        <p:grpSpPr>
          <a:xfrm>
            <a:off x="7885339" y="2950187"/>
            <a:ext cx="316622" cy="376947"/>
            <a:chOff x="7290886" y="2736984"/>
            <a:chExt cx="416773" cy="496179"/>
          </a:xfrm>
        </p:grpSpPr>
        <p:sp>
          <p:nvSpPr>
            <p:cNvPr id="339" name="Google Shape;339;p27"/>
            <p:cNvSpPr/>
            <p:nvPr/>
          </p:nvSpPr>
          <p:spPr>
            <a:xfrm>
              <a:off x="7290886" y="2736984"/>
              <a:ext cx="416773" cy="496179"/>
            </a:xfrm>
            <a:custGeom>
              <a:avLst/>
              <a:gdLst/>
              <a:ahLst/>
              <a:cxnLst/>
              <a:rect l="l" t="t" r="r" b="b"/>
              <a:pathLst>
                <a:path w="17945" h="21364" extrusionOk="0">
                  <a:moveTo>
                    <a:pt x="10612" y="461"/>
                  </a:moveTo>
                  <a:cubicBezTo>
                    <a:pt x="11514" y="1527"/>
                    <a:pt x="13438" y="1359"/>
                    <a:pt x="14700" y="1773"/>
                  </a:cubicBezTo>
                  <a:cubicBezTo>
                    <a:pt x="15693" y="2097"/>
                    <a:pt x="15907" y="7432"/>
                    <a:pt x="16062" y="8521"/>
                  </a:cubicBezTo>
                  <a:cubicBezTo>
                    <a:pt x="16413" y="11022"/>
                    <a:pt x="16700" y="13556"/>
                    <a:pt x="16790" y="16080"/>
                  </a:cubicBezTo>
                  <a:cubicBezTo>
                    <a:pt x="16841" y="17529"/>
                    <a:pt x="16736" y="18955"/>
                    <a:pt x="16882" y="20390"/>
                  </a:cubicBezTo>
                  <a:cubicBezTo>
                    <a:pt x="15629" y="20254"/>
                    <a:pt x="14357" y="20113"/>
                    <a:pt x="13100" y="19999"/>
                  </a:cubicBezTo>
                  <a:lnTo>
                    <a:pt x="13100" y="19999"/>
                  </a:lnTo>
                  <a:cubicBezTo>
                    <a:pt x="13100" y="19999"/>
                    <a:pt x="13100" y="19999"/>
                    <a:pt x="13100" y="19999"/>
                  </a:cubicBezTo>
                  <a:cubicBezTo>
                    <a:pt x="13177" y="19999"/>
                    <a:pt x="12740" y="16281"/>
                    <a:pt x="12631" y="15911"/>
                  </a:cubicBezTo>
                  <a:cubicBezTo>
                    <a:pt x="12626" y="15888"/>
                    <a:pt x="12613" y="15865"/>
                    <a:pt x="12599" y="15848"/>
                  </a:cubicBezTo>
                  <a:cubicBezTo>
                    <a:pt x="12618" y="15680"/>
                    <a:pt x="12544" y="15488"/>
                    <a:pt x="12380" y="15401"/>
                  </a:cubicBezTo>
                  <a:cubicBezTo>
                    <a:pt x="11797" y="15100"/>
                    <a:pt x="11068" y="15041"/>
                    <a:pt x="10426" y="14946"/>
                  </a:cubicBezTo>
                  <a:cubicBezTo>
                    <a:pt x="10084" y="14895"/>
                    <a:pt x="9743" y="14877"/>
                    <a:pt x="9400" y="14859"/>
                  </a:cubicBezTo>
                  <a:cubicBezTo>
                    <a:pt x="8977" y="14832"/>
                    <a:pt x="8612" y="14658"/>
                    <a:pt x="8206" y="14572"/>
                  </a:cubicBezTo>
                  <a:cubicBezTo>
                    <a:pt x="8195" y="14570"/>
                    <a:pt x="8183" y="14568"/>
                    <a:pt x="8172" y="14568"/>
                  </a:cubicBezTo>
                  <a:cubicBezTo>
                    <a:pt x="8120" y="14568"/>
                    <a:pt x="8076" y="14593"/>
                    <a:pt x="8038" y="14626"/>
                  </a:cubicBezTo>
                  <a:cubicBezTo>
                    <a:pt x="7981" y="14600"/>
                    <a:pt x="7920" y="14586"/>
                    <a:pt x="7858" y="14586"/>
                  </a:cubicBezTo>
                  <a:cubicBezTo>
                    <a:pt x="7717" y="14586"/>
                    <a:pt x="7577" y="14661"/>
                    <a:pt x="7501" y="14832"/>
                  </a:cubicBezTo>
                  <a:cubicBezTo>
                    <a:pt x="6940" y="16067"/>
                    <a:pt x="6375" y="17352"/>
                    <a:pt x="5965" y="18645"/>
                  </a:cubicBezTo>
                  <a:cubicBezTo>
                    <a:pt x="5965" y="18659"/>
                    <a:pt x="5965" y="18668"/>
                    <a:pt x="5960" y="18681"/>
                  </a:cubicBezTo>
                  <a:cubicBezTo>
                    <a:pt x="4516" y="18008"/>
                    <a:pt x="2812" y="17907"/>
                    <a:pt x="1290" y="17396"/>
                  </a:cubicBezTo>
                  <a:cubicBezTo>
                    <a:pt x="913" y="17269"/>
                    <a:pt x="4206" y="12139"/>
                    <a:pt x="4511" y="11693"/>
                  </a:cubicBezTo>
                  <a:cubicBezTo>
                    <a:pt x="6944" y="8107"/>
                    <a:pt x="8681" y="4302"/>
                    <a:pt x="10612" y="461"/>
                  </a:cubicBezTo>
                  <a:close/>
                  <a:moveTo>
                    <a:pt x="10542" y="1"/>
                  </a:moveTo>
                  <a:cubicBezTo>
                    <a:pt x="10486" y="1"/>
                    <a:pt x="10430" y="20"/>
                    <a:pt x="10389" y="64"/>
                  </a:cubicBezTo>
                  <a:cubicBezTo>
                    <a:pt x="9442" y="1117"/>
                    <a:pt x="9018" y="2375"/>
                    <a:pt x="8462" y="3660"/>
                  </a:cubicBezTo>
                  <a:cubicBezTo>
                    <a:pt x="7615" y="5624"/>
                    <a:pt x="6320" y="7451"/>
                    <a:pt x="5241" y="9296"/>
                  </a:cubicBezTo>
                  <a:cubicBezTo>
                    <a:pt x="3636" y="12025"/>
                    <a:pt x="1432" y="14521"/>
                    <a:pt x="92" y="17392"/>
                  </a:cubicBezTo>
                  <a:cubicBezTo>
                    <a:pt x="1" y="17588"/>
                    <a:pt x="137" y="17821"/>
                    <a:pt x="324" y="17894"/>
                  </a:cubicBezTo>
                  <a:cubicBezTo>
                    <a:pt x="2238" y="18677"/>
                    <a:pt x="4133" y="19242"/>
                    <a:pt x="6211" y="19360"/>
                  </a:cubicBezTo>
                  <a:cubicBezTo>
                    <a:pt x="6217" y="19361"/>
                    <a:pt x="6223" y="19361"/>
                    <a:pt x="6229" y="19361"/>
                  </a:cubicBezTo>
                  <a:cubicBezTo>
                    <a:pt x="6345" y="19361"/>
                    <a:pt x="6445" y="19273"/>
                    <a:pt x="6480" y="19169"/>
                  </a:cubicBezTo>
                  <a:cubicBezTo>
                    <a:pt x="6585" y="19137"/>
                    <a:pt x="6681" y="19064"/>
                    <a:pt x="6740" y="18937"/>
                  </a:cubicBezTo>
                  <a:cubicBezTo>
                    <a:pt x="7287" y="17747"/>
                    <a:pt x="7787" y="16494"/>
                    <a:pt x="8198" y="15251"/>
                  </a:cubicBezTo>
                  <a:cubicBezTo>
                    <a:pt x="8553" y="15570"/>
                    <a:pt x="9087" y="15619"/>
                    <a:pt x="9587" y="15674"/>
                  </a:cubicBezTo>
                  <a:cubicBezTo>
                    <a:pt x="10421" y="15762"/>
                    <a:pt x="11223" y="15957"/>
                    <a:pt x="12043" y="16107"/>
                  </a:cubicBezTo>
                  <a:cubicBezTo>
                    <a:pt x="12052" y="17156"/>
                    <a:pt x="12349" y="18290"/>
                    <a:pt x="12212" y="19310"/>
                  </a:cubicBezTo>
                  <a:cubicBezTo>
                    <a:pt x="12153" y="19757"/>
                    <a:pt x="11957" y="20491"/>
                    <a:pt x="12494" y="20746"/>
                  </a:cubicBezTo>
                  <a:cubicBezTo>
                    <a:pt x="13246" y="21101"/>
                    <a:pt x="14349" y="21065"/>
                    <a:pt x="15160" y="21219"/>
                  </a:cubicBezTo>
                  <a:cubicBezTo>
                    <a:pt x="15504" y="21286"/>
                    <a:pt x="15932" y="21364"/>
                    <a:pt x="16346" y="21364"/>
                  </a:cubicBezTo>
                  <a:cubicBezTo>
                    <a:pt x="16639" y="21364"/>
                    <a:pt x="16925" y="21325"/>
                    <a:pt x="17169" y="21215"/>
                  </a:cubicBezTo>
                  <a:cubicBezTo>
                    <a:pt x="17232" y="21255"/>
                    <a:pt x="17305" y="21280"/>
                    <a:pt x="17379" y="21280"/>
                  </a:cubicBezTo>
                  <a:cubicBezTo>
                    <a:pt x="17406" y="21280"/>
                    <a:pt x="17434" y="21277"/>
                    <a:pt x="17461" y="21270"/>
                  </a:cubicBezTo>
                  <a:cubicBezTo>
                    <a:pt x="17469" y="21270"/>
                    <a:pt x="17474" y="21265"/>
                    <a:pt x="17484" y="21265"/>
                  </a:cubicBezTo>
                  <a:cubicBezTo>
                    <a:pt x="17738" y="21196"/>
                    <a:pt x="17944" y="20901"/>
                    <a:pt x="17825" y="20655"/>
                  </a:cubicBezTo>
                  <a:cubicBezTo>
                    <a:pt x="17903" y="20636"/>
                    <a:pt x="17907" y="20495"/>
                    <a:pt x="17835" y="20222"/>
                  </a:cubicBezTo>
                  <a:cubicBezTo>
                    <a:pt x="17816" y="19716"/>
                    <a:pt x="17770" y="19215"/>
                    <a:pt x="17747" y="18709"/>
                  </a:cubicBezTo>
                  <a:cubicBezTo>
                    <a:pt x="17702" y="17529"/>
                    <a:pt x="17807" y="16353"/>
                    <a:pt x="17747" y="15173"/>
                  </a:cubicBezTo>
                  <a:cubicBezTo>
                    <a:pt x="17602" y="12362"/>
                    <a:pt x="17310" y="9460"/>
                    <a:pt x="16759" y="6703"/>
                  </a:cubicBezTo>
                  <a:cubicBezTo>
                    <a:pt x="16500" y="5409"/>
                    <a:pt x="16353" y="4088"/>
                    <a:pt x="16130" y="2789"/>
                  </a:cubicBezTo>
                  <a:cubicBezTo>
                    <a:pt x="16071" y="2421"/>
                    <a:pt x="16112" y="1628"/>
                    <a:pt x="15743" y="1327"/>
                  </a:cubicBezTo>
                  <a:cubicBezTo>
                    <a:pt x="14485" y="316"/>
                    <a:pt x="12275" y="415"/>
                    <a:pt x="10754" y="160"/>
                  </a:cubicBezTo>
                  <a:cubicBezTo>
                    <a:pt x="10751" y="160"/>
                    <a:pt x="10747" y="162"/>
                    <a:pt x="10744" y="162"/>
                  </a:cubicBezTo>
                  <a:cubicBezTo>
                    <a:pt x="10743" y="162"/>
                    <a:pt x="10741" y="162"/>
                    <a:pt x="10740" y="160"/>
                  </a:cubicBezTo>
                  <a:cubicBezTo>
                    <a:pt x="10740" y="63"/>
                    <a:pt x="10642" y="1"/>
                    <a:pt x="1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7502861" y="2870179"/>
              <a:ext cx="79917" cy="155700"/>
            </a:xfrm>
            <a:custGeom>
              <a:avLst/>
              <a:gdLst/>
              <a:ahLst/>
              <a:cxnLst/>
              <a:rect l="l" t="t" r="r" b="b"/>
              <a:pathLst>
                <a:path w="3441" h="6704" extrusionOk="0">
                  <a:moveTo>
                    <a:pt x="2155" y="2490"/>
                  </a:moveTo>
                  <a:cubicBezTo>
                    <a:pt x="2214" y="3091"/>
                    <a:pt x="2324" y="3693"/>
                    <a:pt x="2319" y="4244"/>
                  </a:cubicBezTo>
                  <a:cubicBezTo>
                    <a:pt x="2315" y="4453"/>
                    <a:pt x="2402" y="5729"/>
                    <a:pt x="2027" y="5729"/>
                  </a:cubicBezTo>
                  <a:cubicBezTo>
                    <a:pt x="2010" y="5729"/>
                    <a:pt x="1992" y="5726"/>
                    <a:pt x="1973" y="5720"/>
                  </a:cubicBezTo>
                  <a:cubicBezTo>
                    <a:pt x="1600" y="5615"/>
                    <a:pt x="1348" y="5510"/>
                    <a:pt x="1080" y="5493"/>
                  </a:cubicBezTo>
                  <a:cubicBezTo>
                    <a:pt x="1207" y="5160"/>
                    <a:pt x="1394" y="4805"/>
                    <a:pt x="1495" y="4540"/>
                  </a:cubicBezTo>
                  <a:cubicBezTo>
                    <a:pt x="1699" y="4002"/>
                    <a:pt x="1873" y="3460"/>
                    <a:pt x="2019" y="2904"/>
                  </a:cubicBezTo>
                  <a:cubicBezTo>
                    <a:pt x="2055" y="2763"/>
                    <a:pt x="2105" y="2627"/>
                    <a:pt x="2155" y="2490"/>
                  </a:cubicBezTo>
                  <a:close/>
                  <a:moveTo>
                    <a:pt x="2461" y="0"/>
                  </a:moveTo>
                  <a:cubicBezTo>
                    <a:pt x="2289" y="0"/>
                    <a:pt x="2154" y="109"/>
                    <a:pt x="2082" y="261"/>
                  </a:cubicBezTo>
                  <a:cubicBezTo>
                    <a:pt x="1604" y="1300"/>
                    <a:pt x="1148" y="2271"/>
                    <a:pt x="793" y="3360"/>
                  </a:cubicBezTo>
                  <a:cubicBezTo>
                    <a:pt x="501" y="4253"/>
                    <a:pt x="0" y="5110"/>
                    <a:pt x="168" y="6071"/>
                  </a:cubicBezTo>
                  <a:cubicBezTo>
                    <a:pt x="202" y="6261"/>
                    <a:pt x="373" y="6395"/>
                    <a:pt x="561" y="6395"/>
                  </a:cubicBezTo>
                  <a:cubicBezTo>
                    <a:pt x="580" y="6395"/>
                    <a:pt x="600" y="6394"/>
                    <a:pt x="620" y="6391"/>
                  </a:cubicBezTo>
                  <a:cubicBezTo>
                    <a:pt x="671" y="6383"/>
                    <a:pt x="721" y="6380"/>
                    <a:pt x="771" y="6380"/>
                  </a:cubicBezTo>
                  <a:cubicBezTo>
                    <a:pt x="1251" y="6380"/>
                    <a:pt x="1680" y="6703"/>
                    <a:pt x="2129" y="6703"/>
                  </a:cubicBezTo>
                  <a:cubicBezTo>
                    <a:pt x="2245" y="6703"/>
                    <a:pt x="2363" y="6681"/>
                    <a:pt x="2483" y="6627"/>
                  </a:cubicBezTo>
                  <a:cubicBezTo>
                    <a:pt x="2912" y="6431"/>
                    <a:pt x="3135" y="5975"/>
                    <a:pt x="3199" y="5529"/>
                  </a:cubicBezTo>
                  <a:cubicBezTo>
                    <a:pt x="3440" y="3866"/>
                    <a:pt x="3003" y="2135"/>
                    <a:pt x="2961" y="476"/>
                  </a:cubicBezTo>
                  <a:cubicBezTo>
                    <a:pt x="2961" y="389"/>
                    <a:pt x="2921" y="316"/>
                    <a:pt x="2862" y="267"/>
                  </a:cubicBezTo>
                  <a:lnTo>
                    <a:pt x="2862" y="207"/>
                  </a:lnTo>
                  <a:cubicBezTo>
                    <a:pt x="2857" y="107"/>
                    <a:pt x="2748" y="25"/>
                    <a:pt x="2652" y="15"/>
                  </a:cubicBezTo>
                  <a:cubicBezTo>
                    <a:pt x="2602" y="11"/>
                    <a:pt x="2551" y="7"/>
                    <a:pt x="2502" y="2"/>
                  </a:cubicBezTo>
                  <a:cubicBezTo>
                    <a:pt x="2488" y="1"/>
                    <a:pt x="2475" y="0"/>
                    <a:pt x="2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7"/>
          <p:cNvGrpSpPr/>
          <p:nvPr/>
        </p:nvGrpSpPr>
        <p:grpSpPr>
          <a:xfrm>
            <a:off x="3916916" y="3641263"/>
            <a:ext cx="1091791" cy="898485"/>
            <a:chOff x="3577274" y="3445463"/>
            <a:chExt cx="967814" cy="796459"/>
          </a:xfrm>
        </p:grpSpPr>
        <p:sp>
          <p:nvSpPr>
            <p:cNvPr id="342" name="Google Shape;342;p27"/>
            <p:cNvSpPr/>
            <p:nvPr/>
          </p:nvSpPr>
          <p:spPr>
            <a:xfrm>
              <a:off x="4418586" y="4031191"/>
              <a:ext cx="64853" cy="48978"/>
            </a:xfrm>
            <a:custGeom>
              <a:avLst/>
              <a:gdLst/>
              <a:ahLst/>
              <a:cxnLst/>
              <a:rect l="l" t="t" r="r" b="b"/>
              <a:pathLst>
                <a:path w="5278" h="3986" extrusionOk="0">
                  <a:moveTo>
                    <a:pt x="2049" y="932"/>
                  </a:moveTo>
                  <a:cubicBezTo>
                    <a:pt x="2471" y="932"/>
                    <a:pt x="2899" y="979"/>
                    <a:pt x="3250" y="1069"/>
                  </a:cubicBezTo>
                  <a:cubicBezTo>
                    <a:pt x="4480" y="1384"/>
                    <a:pt x="4289" y="2791"/>
                    <a:pt x="3122" y="3056"/>
                  </a:cubicBezTo>
                  <a:cubicBezTo>
                    <a:pt x="2753" y="3142"/>
                    <a:pt x="2352" y="3146"/>
                    <a:pt x="1979" y="3183"/>
                  </a:cubicBezTo>
                  <a:cubicBezTo>
                    <a:pt x="1912" y="3189"/>
                    <a:pt x="1851" y="3192"/>
                    <a:pt x="1796" y="3192"/>
                  </a:cubicBezTo>
                  <a:cubicBezTo>
                    <a:pt x="1417" y="3192"/>
                    <a:pt x="1292" y="3034"/>
                    <a:pt x="1176" y="2608"/>
                  </a:cubicBezTo>
                  <a:cubicBezTo>
                    <a:pt x="1040" y="2103"/>
                    <a:pt x="1104" y="1552"/>
                    <a:pt x="1054" y="1033"/>
                  </a:cubicBezTo>
                  <a:cubicBezTo>
                    <a:pt x="1351" y="964"/>
                    <a:pt x="1698" y="932"/>
                    <a:pt x="2049" y="932"/>
                  </a:cubicBezTo>
                  <a:close/>
                  <a:moveTo>
                    <a:pt x="2357" y="1"/>
                  </a:moveTo>
                  <a:cubicBezTo>
                    <a:pt x="1791" y="1"/>
                    <a:pt x="1232" y="106"/>
                    <a:pt x="798" y="280"/>
                  </a:cubicBezTo>
                  <a:cubicBezTo>
                    <a:pt x="753" y="299"/>
                    <a:pt x="721" y="326"/>
                    <a:pt x="684" y="354"/>
                  </a:cubicBezTo>
                  <a:cubicBezTo>
                    <a:pt x="667" y="350"/>
                    <a:pt x="649" y="349"/>
                    <a:pt x="631" y="349"/>
                  </a:cubicBezTo>
                  <a:cubicBezTo>
                    <a:pt x="542" y="349"/>
                    <a:pt x="453" y="390"/>
                    <a:pt x="393" y="503"/>
                  </a:cubicBezTo>
                  <a:cubicBezTo>
                    <a:pt x="1" y="1269"/>
                    <a:pt x="247" y="2854"/>
                    <a:pt x="721" y="3552"/>
                  </a:cubicBezTo>
                  <a:cubicBezTo>
                    <a:pt x="961" y="3910"/>
                    <a:pt x="1381" y="3986"/>
                    <a:pt x="1787" y="3986"/>
                  </a:cubicBezTo>
                  <a:cubicBezTo>
                    <a:pt x="1852" y="3986"/>
                    <a:pt x="1916" y="3984"/>
                    <a:pt x="1979" y="3981"/>
                  </a:cubicBezTo>
                  <a:cubicBezTo>
                    <a:pt x="2598" y="3948"/>
                    <a:pt x="3409" y="3939"/>
                    <a:pt x="3960" y="3620"/>
                  </a:cubicBezTo>
                  <a:cubicBezTo>
                    <a:pt x="5014" y="3024"/>
                    <a:pt x="5277" y="1556"/>
                    <a:pt x="4412" y="690"/>
                  </a:cubicBezTo>
                  <a:cubicBezTo>
                    <a:pt x="3924" y="200"/>
                    <a:pt x="3135" y="1"/>
                    <a:pt x="2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4425098" y="4128643"/>
              <a:ext cx="92648" cy="64841"/>
            </a:xfrm>
            <a:custGeom>
              <a:avLst/>
              <a:gdLst/>
              <a:ahLst/>
              <a:cxnLst/>
              <a:rect l="l" t="t" r="r" b="b"/>
              <a:pathLst>
                <a:path w="7540" h="5277" extrusionOk="0">
                  <a:moveTo>
                    <a:pt x="1741" y="760"/>
                  </a:moveTo>
                  <a:cubicBezTo>
                    <a:pt x="2456" y="760"/>
                    <a:pt x="3305" y="1067"/>
                    <a:pt x="3845" y="1207"/>
                  </a:cubicBezTo>
                  <a:cubicBezTo>
                    <a:pt x="4374" y="1343"/>
                    <a:pt x="4833" y="1425"/>
                    <a:pt x="5276" y="1781"/>
                  </a:cubicBezTo>
                  <a:cubicBezTo>
                    <a:pt x="6246" y="2556"/>
                    <a:pt x="5700" y="3490"/>
                    <a:pt x="4839" y="3991"/>
                  </a:cubicBezTo>
                  <a:cubicBezTo>
                    <a:pt x="4187" y="4369"/>
                    <a:pt x="3348" y="4420"/>
                    <a:pt x="2619" y="4442"/>
                  </a:cubicBezTo>
                  <a:cubicBezTo>
                    <a:pt x="2517" y="4446"/>
                    <a:pt x="2415" y="4447"/>
                    <a:pt x="2313" y="4447"/>
                  </a:cubicBezTo>
                  <a:cubicBezTo>
                    <a:pt x="2228" y="4447"/>
                    <a:pt x="2144" y="4446"/>
                    <a:pt x="2060" y="4446"/>
                  </a:cubicBezTo>
                  <a:cubicBezTo>
                    <a:pt x="1884" y="4446"/>
                    <a:pt x="1708" y="4449"/>
                    <a:pt x="1531" y="4464"/>
                  </a:cubicBezTo>
                  <a:cubicBezTo>
                    <a:pt x="1501" y="4467"/>
                    <a:pt x="1474" y="4468"/>
                    <a:pt x="1449" y="4468"/>
                  </a:cubicBezTo>
                  <a:cubicBezTo>
                    <a:pt x="1087" y="4468"/>
                    <a:pt x="1201" y="4224"/>
                    <a:pt x="1243" y="3909"/>
                  </a:cubicBezTo>
                  <a:cubicBezTo>
                    <a:pt x="1389" y="2912"/>
                    <a:pt x="1203" y="1913"/>
                    <a:pt x="974" y="938"/>
                  </a:cubicBezTo>
                  <a:cubicBezTo>
                    <a:pt x="1189" y="809"/>
                    <a:pt x="1454" y="760"/>
                    <a:pt x="1741" y="760"/>
                  </a:cubicBezTo>
                  <a:close/>
                  <a:moveTo>
                    <a:pt x="1834" y="0"/>
                  </a:moveTo>
                  <a:cubicBezTo>
                    <a:pt x="1283" y="0"/>
                    <a:pt x="781" y="139"/>
                    <a:pt x="446" y="565"/>
                  </a:cubicBezTo>
                  <a:cubicBezTo>
                    <a:pt x="377" y="605"/>
                    <a:pt x="323" y="664"/>
                    <a:pt x="295" y="746"/>
                  </a:cubicBezTo>
                  <a:cubicBezTo>
                    <a:pt x="0" y="1627"/>
                    <a:pt x="356" y="2651"/>
                    <a:pt x="455" y="3545"/>
                  </a:cubicBezTo>
                  <a:cubicBezTo>
                    <a:pt x="501" y="3964"/>
                    <a:pt x="633" y="4929"/>
                    <a:pt x="1153" y="5061"/>
                  </a:cubicBezTo>
                  <a:cubicBezTo>
                    <a:pt x="1703" y="5198"/>
                    <a:pt x="2294" y="5277"/>
                    <a:pt x="2883" y="5277"/>
                  </a:cubicBezTo>
                  <a:cubicBezTo>
                    <a:pt x="4287" y="5277"/>
                    <a:pt x="5683" y="4829"/>
                    <a:pt x="6511" y="3635"/>
                  </a:cubicBezTo>
                  <a:cubicBezTo>
                    <a:pt x="7540" y="2141"/>
                    <a:pt x="5445" y="656"/>
                    <a:pt x="4223" y="428"/>
                  </a:cubicBezTo>
                  <a:cubicBezTo>
                    <a:pt x="3583" y="308"/>
                    <a:pt x="2654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27"/>
            <p:cNvGrpSpPr/>
            <p:nvPr/>
          </p:nvGrpSpPr>
          <p:grpSpPr>
            <a:xfrm>
              <a:off x="3577274" y="3445463"/>
              <a:ext cx="967814" cy="796459"/>
              <a:chOff x="3577274" y="3445463"/>
              <a:chExt cx="967814" cy="796459"/>
            </a:xfrm>
          </p:grpSpPr>
          <p:sp>
            <p:nvSpPr>
              <p:cNvPr id="345" name="Google Shape;345;p27"/>
              <p:cNvSpPr/>
              <p:nvPr/>
            </p:nvSpPr>
            <p:spPr>
              <a:xfrm>
                <a:off x="4365912" y="4002389"/>
                <a:ext cx="179176" cy="239533"/>
              </a:xfrm>
              <a:custGeom>
                <a:avLst/>
                <a:gdLst/>
                <a:ahLst/>
                <a:cxnLst/>
                <a:rect l="l" t="t" r="r" b="b"/>
                <a:pathLst>
                  <a:path w="14582" h="19494" extrusionOk="0">
                    <a:moveTo>
                      <a:pt x="5362" y="1048"/>
                    </a:moveTo>
                    <a:cubicBezTo>
                      <a:pt x="6343" y="1048"/>
                      <a:pt x="7297" y="1133"/>
                      <a:pt x="8115" y="1280"/>
                    </a:cubicBezTo>
                    <a:cubicBezTo>
                      <a:pt x="9131" y="1463"/>
                      <a:pt x="10111" y="1937"/>
                      <a:pt x="10990" y="2452"/>
                    </a:cubicBezTo>
                    <a:cubicBezTo>
                      <a:pt x="13355" y="3841"/>
                      <a:pt x="12499" y="6958"/>
                      <a:pt x="10083" y="7591"/>
                    </a:cubicBezTo>
                    <a:cubicBezTo>
                      <a:pt x="9787" y="7669"/>
                      <a:pt x="9623" y="8110"/>
                      <a:pt x="9888" y="8320"/>
                    </a:cubicBezTo>
                    <a:cubicBezTo>
                      <a:pt x="10503" y="8813"/>
                      <a:pt x="11196" y="9049"/>
                      <a:pt x="11824" y="9555"/>
                    </a:cubicBezTo>
                    <a:cubicBezTo>
                      <a:pt x="13948" y="11236"/>
                      <a:pt x="13929" y="13856"/>
                      <a:pt x="12248" y="15778"/>
                    </a:cubicBezTo>
                    <a:cubicBezTo>
                      <a:pt x="10212" y="18104"/>
                      <a:pt x="6637" y="18365"/>
                      <a:pt x="3650" y="18365"/>
                    </a:cubicBezTo>
                    <a:cubicBezTo>
                      <a:pt x="3307" y="18365"/>
                      <a:pt x="2972" y="18362"/>
                      <a:pt x="2648" y="18358"/>
                    </a:cubicBezTo>
                    <a:cubicBezTo>
                      <a:pt x="1823" y="18348"/>
                      <a:pt x="1350" y="4557"/>
                      <a:pt x="1117" y="1713"/>
                    </a:cubicBezTo>
                    <a:cubicBezTo>
                      <a:pt x="2344" y="1242"/>
                      <a:pt x="3884" y="1048"/>
                      <a:pt x="5362" y="1048"/>
                    </a:cubicBezTo>
                    <a:close/>
                    <a:moveTo>
                      <a:pt x="5365" y="0"/>
                    </a:moveTo>
                    <a:cubicBezTo>
                      <a:pt x="3749" y="0"/>
                      <a:pt x="1695" y="237"/>
                      <a:pt x="593" y="944"/>
                    </a:cubicBezTo>
                    <a:cubicBezTo>
                      <a:pt x="424" y="1049"/>
                      <a:pt x="374" y="1230"/>
                      <a:pt x="393" y="1404"/>
                    </a:cubicBezTo>
                    <a:cubicBezTo>
                      <a:pt x="0" y="6001"/>
                      <a:pt x="971" y="10790"/>
                      <a:pt x="1003" y="15410"/>
                    </a:cubicBezTo>
                    <a:cubicBezTo>
                      <a:pt x="1007" y="16330"/>
                      <a:pt x="793" y="18289"/>
                      <a:pt x="1568" y="19069"/>
                    </a:cubicBezTo>
                    <a:cubicBezTo>
                      <a:pt x="1894" y="19392"/>
                      <a:pt x="2538" y="19494"/>
                      <a:pt x="3257" y="19494"/>
                    </a:cubicBezTo>
                    <a:cubicBezTo>
                      <a:pt x="4337" y="19494"/>
                      <a:pt x="5587" y="19265"/>
                      <a:pt x="6184" y="19218"/>
                    </a:cubicBezTo>
                    <a:cubicBezTo>
                      <a:pt x="9355" y="18972"/>
                      <a:pt x="12681" y="17670"/>
                      <a:pt x="14121" y="14663"/>
                    </a:cubicBezTo>
                    <a:cubicBezTo>
                      <a:pt x="14558" y="13751"/>
                      <a:pt x="14581" y="12434"/>
                      <a:pt x="14175" y="11509"/>
                    </a:cubicBezTo>
                    <a:cubicBezTo>
                      <a:pt x="13433" y="9842"/>
                      <a:pt x="12348" y="9126"/>
                      <a:pt x="11082" y="8156"/>
                    </a:cubicBezTo>
                    <a:cubicBezTo>
                      <a:pt x="13511" y="7040"/>
                      <a:pt x="14144" y="3951"/>
                      <a:pt x="12116" y="2005"/>
                    </a:cubicBezTo>
                    <a:cubicBezTo>
                      <a:pt x="10717" y="660"/>
                      <a:pt x="8426" y="210"/>
                      <a:pt x="6580" y="50"/>
                    </a:cubicBezTo>
                    <a:cubicBezTo>
                      <a:pt x="6228" y="19"/>
                      <a:pt x="5814" y="0"/>
                      <a:pt x="5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7"/>
              <p:cNvSpPr/>
              <p:nvPr/>
            </p:nvSpPr>
            <p:spPr>
              <a:xfrm>
                <a:off x="3577274" y="3445463"/>
                <a:ext cx="197496" cy="274924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18365" extrusionOk="0">
                    <a:moveTo>
                      <a:pt x="8842" y="946"/>
                    </a:moveTo>
                    <a:cubicBezTo>
                      <a:pt x="9457" y="946"/>
                      <a:pt x="10014" y="1086"/>
                      <a:pt x="10611" y="1086"/>
                    </a:cubicBezTo>
                    <a:cubicBezTo>
                      <a:pt x="10626" y="1086"/>
                      <a:pt x="10641" y="1086"/>
                      <a:pt x="10656" y="1086"/>
                    </a:cubicBezTo>
                    <a:lnTo>
                      <a:pt x="10656" y="1086"/>
                    </a:lnTo>
                    <a:cubicBezTo>
                      <a:pt x="10496" y="1997"/>
                      <a:pt x="10414" y="2912"/>
                      <a:pt x="10355" y="3837"/>
                    </a:cubicBezTo>
                    <a:cubicBezTo>
                      <a:pt x="9978" y="3689"/>
                      <a:pt x="9580" y="3621"/>
                      <a:pt x="9176" y="3621"/>
                    </a:cubicBezTo>
                    <a:cubicBezTo>
                      <a:pt x="6542" y="3621"/>
                      <a:pt x="3624" y="6515"/>
                      <a:pt x="4200" y="9145"/>
                    </a:cubicBezTo>
                    <a:cubicBezTo>
                      <a:pt x="4712" y="11483"/>
                      <a:pt x="7316" y="13829"/>
                      <a:pt x="9843" y="13829"/>
                    </a:cubicBezTo>
                    <a:cubicBezTo>
                      <a:pt x="10513" y="13829"/>
                      <a:pt x="11177" y="13665"/>
                      <a:pt x="11795" y="13292"/>
                    </a:cubicBezTo>
                    <a:lnTo>
                      <a:pt x="11795" y="13292"/>
                    </a:lnTo>
                    <a:cubicBezTo>
                      <a:pt x="11691" y="13748"/>
                      <a:pt x="11768" y="14185"/>
                      <a:pt x="11859" y="14673"/>
                    </a:cubicBezTo>
                    <a:cubicBezTo>
                      <a:pt x="11950" y="15155"/>
                      <a:pt x="11991" y="15907"/>
                      <a:pt x="12242" y="16413"/>
                    </a:cubicBezTo>
                    <a:cubicBezTo>
                      <a:pt x="11074" y="17012"/>
                      <a:pt x="9938" y="17281"/>
                      <a:pt x="8871" y="17281"/>
                    </a:cubicBezTo>
                    <a:cubicBezTo>
                      <a:pt x="4879" y="17281"/>
                      <a:pt x="1832" y="13520"/>
                      <a:pt x="1580" y="9164"/>
                    </a:cubicBezTo>
                    <a:cubicBezTo>
                      <a:pt x="1420" y="6339"/>
                      <a:pt x="2770" y="3924"/>
                      <a:pt x="4993" y="2266"/>
                    </a:cubicBezTo>
                    <a:cubicBezTo>
                      <a:pt x="6013" y="1500"/>
                      <a:pt x="7239" y="1080"/>
                      <a:pt x="8496" y="962"/>
                    </a:cubicBezTo>
                    <a:cubicBezTo>
                      <a:pt x="8614" y="951"/>
                      <a:pt x="8729" y="946"/>
                      <a:pt x="8842" y="946"/>
                    </a:cubicBezTo>
                    <a:close/>
                    <a:moveTo>
                      <a:pt x="8698" y="1"/>
                    </a:moveTo>
                    <a:cubicBezTo>
                      <a:pt x="3567" y="1"/>
                      <a:pt x="1" y="5232"/>
                      <a:pt x="623" y="10449"/>
                    </a:cubicBezTo>
                    <a:cubicBezTo>
                      <a:pt x="1148" y="14879"/>
                      <a:pt x="4827" y="18365"/>
                      <a:pt x="8932" y="18365"/>
                    </a:cubicBezTo>
                    <a:cubicBezTo>
                      <a:pt x="10205" y="18365"/>
                      <a:pt x="11519" y="18029"/>
                      <a:pt x="12793" y="17283"/>
                    </a:cubicBezTo>
                    <a:cubicBezTo>
                      <a:pt x="13076" y="17119"/>
                      <a:pt x="13093" y="16827"/>
                      <a:pt x="12971" y="16608"/>
                    </a:cubicBezTo>
                    <a:cubicBezTo>
                      <a:pt x="13194" y="16107"/>
                      <a:pt x="12921" y="15470"/>
                      <a:pt x="12784" y="14959"/>
                    </a:cubicBezTo>
                    <a:cubicBezTo>
                      <a:pt x="12611" y="14280"/>
                      <a:pt x="12529" y="13565"/>
                      <a:pt x="12206" y="12941"/>
                    </a:cubicBezTo>
                    <a:cubicBezTo>
                      <a:pt x="12201" y="12936"/>
                      <a:pt x="12191" y="12932"/>
                      <a:pt x="12187" y="12928"/>
                    </a:cubicBezTo>
                    <a:cubicBezTo>
                      <a:pt x="12277" y="12675"/>
                      <a:pt x="12116" y="12380"/>
                      <a:pt x="11822" y="12380"/>
                    </a:cubicBezTo>
                    <a:cubicBezTo>
                      <a:pt x="11787" y="12380"/>
                      <a:pt x="11749" y="12384"/>
                      <a:pt x="11709" y="12394"/>
                    </a:cubicBezTo>
                    <a:cubicBezTo>
                      <a:pt x="11085" y="12538"/>
                      <a:pt x="10500" y="12617"/>
                      <a:pt x="9943" y="12617"/>
                    </a:cubicBezTo>
                    <a:cubicBezTo>
                      <a:pt x="8654" y="12617"/>
                      <a:pt x="7512" y="12195"/>
                      <a:pt x="6364" y="11187"/>
                    </a:cubicBezTo>
                    <a:cubicBezTo>
                      <a:pt x="3828" y="8957"/>
                      <a:pt x="6179" y="4574"/>
                      <a:pt x="9027" y="4574"/>
                    </a:cubicBezTo>
                    <a:cubicBezTo>
                      <a:pt x="9526" y="4574"/>
                      <a:pt x="10041" y="4709"/>
                      <a:pt x="10547" y="5013"/>
                    </a:cubicBezTo>
                    <a:cubicBezTo>
                      <a:pt x="10617" y="5055"/>
                      <a:pt x="10696" y="5075"/>
                      <a:pt x="10774" y="5075"/>
                    </a:cubicBezTo>
                    <a:cubicBezTo>
                      <a:pt x="11024" y="5075"/>
                      <a:pt x="11272" y="4877"/>
                      <a:pt x="11257" y="4603"/>
                    </a:cubicBezTo>
                    <a:cubicBezTo>
                      <a:pt x="11194" y="3254"/>
                      <a:pt x="11203" y="1983"/>
                      <a:pt x="11430" y="643"/>
                    </a:cubicBezTo>
                    <a:cubicBezTo>
                      <a:pt x="11477" y="388"/>
                      <a:pt x="11266" y="220"/>
                      <a:pt x="11070" y="220"/>
                    </a:cubicBezTo>
                    <a:cubicBezTo>
                      <a:pt x="10993" y="220"/>
                      <a:pt x="10918" y="246"/>
                      <a:pt x="10862" y="302"/>
                    </a:cubicBezTo>
                    <a:cubicBezTo>
                      <a:pt x="10116" y="97"/>
                      <a:pt x="9392" y="1"/>
                      <a:pt x="86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7" name="Google Shape;347;p27"/>
          <p:cNvSpPr/>
          <p:nvPr/>
        </p:nvSpPr>
        <p:spPr>
          <a:xfrm>
            <a:off x="1425842" y="1811103"/>
            <a:ext cx="53034" cy="61104"/>
          </a:xfrm>
          <a:custGeom>
            <a:avLst/>
            <a:gdLst/>
            <a:ahLst/>
            <a:cxnLst/>
            <a:rect l="l" t="t" r="r" b="b"/>
            <a:pathLst>
              <a:path w="2024" h="2332" extrusionOk="0">
                <a:moveTo>
                  <a:pt x="864" y="0"/>
                </a:moveTo>
                <a:cubicBezTo>
                  <a:pt x="626" y="0"/>
                  <a:pt x="401" y="114"/>
                  <a:pt x="265" y="338"/>
                </a:cubicBezTo>
                <a:cubicBezTo>
                  <a:pt x="1" y="775"/>
                  <a:pt x="55" y="1527"/>
                  <a:pt x="457" y="1896"/>
                </a:cubicBezTo>
                <a:cubicBezTo>
                  <a:pt x="564" y="2147"/>
                  <a:pt x="781" y="2331"/>
                  <a:pt x="1124" y="2331"/>
                </a:cubicBezTo>
                <a:cubicBezTo>
                  <a:pt x="1144" y="2331"/>
                  <a:pt x="1164" y="2331"/>
                  <a:pt x="1185" y="2329"/>
                </a:cubicBezTo>
                <a:cubicBezTo>
                  <a:pt x="1801" y="2298"/>
                  <a:pt x="2024" y="1678"/>
                  <a:pt x="1946" y="1149"/>
                </a:cubicBezTo>
                <a:cubicBezTo>
                  <a:pt x="1887" y="725"/>
                  <a:pt x="1609" y="283"/>
                  <a:pt x="1222" y="88"/>
                </a:cubicBezTo>
                <a:cubicBezTo>
                  <a:pt x="1106" y="29"/>
                  <a:pt x="983" y="0"/>
                  <a:pt x="8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1131230" y="2103119"/>
            <a:ext cx="734" cy="393"/>
          </a:xfrm>
          <a:custGeom>
            <a:avLst/>
            <a:gdLst/>
            <a:ahLst/>
            <a:cxnLst/>
            <a:rect l="l" t="t" r="r" b="b"/>
            <a:pathLst>
              <a:path w="28" h="15" extrusionOk="0">
                <a:moveTo>
                  <a:pt x="0" y="0"/>
                </a:moveTo>
                <a:cubicBezTo>
                  <a:pt x="9" y="5"/>
                  <a:pt x="13" y="10"/>
                  <a:pt x="27" y="14"/>
                </a:cubicBezTo>
                <a:cubicBezTo>
                  <a:pt x="22" y="10"/>
                  <a:pt x="18" y="10"/>
                  <a:pt x="13" y="5"/>
                </a:cubicBezTo>
                <a:cubicBezTo>
                  <a:pt x="9" y="5"/>
                  <a:pt x="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724905" y="1792371"/>
            <a:ext cx="632272" cy="551675"/>
            <a:chOff x="938934" y="1675223"/>
            <a:chExt cx="591571" cy="516163"/>
          </a:xfrm>
        </p:grpSpPr>
        <p:sp>
          <p:nvSpPr>
            <p:cNvPr id="350" name="Google Shape;350;p27"/>
            <p:cNvSpPr/>
            <p:nvPr/>
          </p:nvSpPr>
          <p:spPr>
            <a:xfrm>
              <a:off x="938934" y="1675223"/>
              <a:ext cx="591571" cy="516163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1419351" y="2010869"/>
              <a:ext cx="46162" cy="51138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/>
          <p:nvPr/>
        </p:nvSpPr>
        <p:spPr>
          <a:xfrm>
            <a:off x="4042305" y="264315"/>
            <a:ext cx="316634" cy="409030"/>
          </a:xfrm>
          <a:custGeom>
            <a:avLst/>
            <a:gdLst/>
            <a:ahLst/>
            <a:cxnLst/>
            <a:rect l="l" t="t" r="r" b="b"/>
            <a:pathLst>
              <a:path w="16515" h="21337" extrusionOk="0">
                <a:moveTo>
                  <a:pt x="3039" y="811"/>
                </a:moveTo>
                <a:cubicBezTo>
                  <a:pt x="4564" y="811"/>
                  <a:pt x="6564" y="3412"/>
                  <a:pt x="6789" y="3949"/>
                </a:cubicBezTo>
                <a:cubicBezTo>
                  <a:pt x="7235" y="5011"/>
                  <a:pt x="7217" y="6260"/>
                  <a:pt x="7554" y="7362"/>
                </a:cubicBezTo>
                <a:cubicBezTo>
                  <a:pt x="7623" y="7589"/>
                  <a:pt x="7800" y="7687"/>
                  <a:pt x="7980" y="7687"/>
                </a:cubicBezTo>
                <a:cubicBezTo>
                  <a:pt x="8248" y="7687"/>
                  <a:pt x="8522" y="7469"/>
                  <a:pt x="8456" y="7135"/>
                </a:cubicBezTo>
                <a:cubicBezTo>
                  <a:pt x="9573" y="6473"/>
                  <a:pt x="10164" y="4751"/>
                  <a:pt x="10812" y="3707"/>
                </a:cubicBezTo>
                <a:cubicBezTo>
                  <a:pt x="11194" y="3106"/>
                  <a:pt x="11650" y="2569"/>
                  <a:pt x="12174" y="2090"/>
                </a:cubicBezTo>
                <a:cubicBezTo>
                  <a:pt x="12888" y="1909"/>
                  <a:pt x="13479" y="1819"/>
                  <a:pt x="13945" y="1819"/>
                </a:cubicBezTo>
                <a:cubicBezTo>
                  <a:pt x="15110" y="1819"/>
                  <a:pt x="15504" y="2383"/>
                  <a:pt x="15127" y="3512"/>
                </a:cubicBezTo>
                <a:cubicBezTo>
                  <a:pt x="14940" y="4523"/>
                  <a:pt x="14598" y="5516"/>
                  <a:pt x="14298" y="6496"/>
                </a:cubicBezTo>
                <a:cubicBezTo>
                  <a:pt x="12948" y="10889"/>
                  <a:pt x="10656" y="14861"/>
                  <a:pt x="8715" y="18985"/>
                </a:cubicBezTo>
                <a:cubicBezTo>
                  <a:pt x="8409" y="19633"/>
                  <a:pt x="8108" y="19891"/>
                  <a:pt x="7820" y="19891"/>
                </a:cubicBezTo>
                <a:cubicBezTo>
                  <a:pt x="6863" y="19891"/>
                  <a:pt x="6045" y="17044"/>
                  <a:pt x="5649" y="16123"/>
                </a:cubicBezTo>
                <a:cubicBezTo>
                  <a:pt x="4638" y="13772"/>
                  <a:pt x="3558" y="11444"/>
                  <a:pt x="2652" y="9053"/>
                </a:cubicBezTo>
                <a:cubicBezTo>
                  <a:pt x="1840" y="6906"/>
                  <a:pt x="820" y="4149"/>
                  <a:pt x="1735" y="1899"/>
                </a:cubicBezTo>
                <a:cubicBezTo>
                  <a:pt x="2056" y="1112"/>
                  <a:pt x="2520" y="811"/>
                  <a:pt x="3039" y="811"/>
                </a:cubicBezTo>
                <a:close/>
                <a:moveTo>
                  <a:pt x="3133" y="1"/>
                </a:moveTo>
                <a:cubicBezTo>
                  <a:pt x="1464" y="1"/>
                  <a:pt x="525" y="1710"/>
                  <a:pt x="360" y="3407"/>
                </a:cubicBezTo>
                <a:cubicBezTo>
                  <a:pt x="0" y="7202"/>
                  <a:pt x="2551" y="11494"/>
                  <a:pt x="3991" y="14848"/>
                </a:cubicBezTo>
                <a:cubicBezTo>
                  <a:pt x="4652" y="16379"/>
                  <a:pt x="5194" y="17992"/>
                  <a:pt x="5895" y="19504"/>
                </a:cubicBezTo>
                <a:cubicBezTo>
                  <a:pt x="6200" y="20160"/>
                  <a:pt x="6684" y="21263"/>
                  <a:pt x="7550" y="21332"/>
                </a:cubicBezTo>
                <a:cubicBezTo>
                  <a:pt x="7588" y="21335"/>
                  <a:pt x="7627" y="21336"/>
                  <a:pt x="7665" y="21336"/>
                </a:cubicBezTo>
                <a:cubicBezTo>
                  <a:pt x="9534" y="21336"/>
                  <a:pt x="10493" y="17792"/>
                  <a:pt x="11186" y="16520"/>
                </a:cubicBezTo>
                <a:cubicBezTo>
                  <a:pt x="13291" y="12657"/>
                  <a:pt x="14876" y="8492"/>
                  <a:pt x="16001" y="4245"/>
                </a:cubicBezTo>
                <a:cubicBezTo>
                  <a:pt x="16515" y="2296"/>
                  <a:pt x="16119" y="140"/>
                  <a:pt x="13803" y="140"/>
                </a:cubicBezTo>
                <a:cubicBezTo>
                  <a:pt x="13716" y="140"/>
                  <a:pt x="13625" y="143"/>
                  <a:pt x="13532" y="149"/>
                </a:cubicBezTo>
                <a:cubicBezTo>
                  <a:pt x="10789" y="336"/>
                  <a:pt x="9440" y="3922"/>
                  <a:pt x="8206" y="6090"/>
                </a:cubicBezTo>
                <a:cubicBezTo>
                  <a:pt x="7594" y="3493"/>
                  <a:pt x="7266" y="1448"/>
                  <a:pt x="4287" y="245"/>
                </a:cubicBezTo>
                <a:cubicBezTo>
                  <a:pt x="3870" y="77"/>
                  <a:pt x="3485" y="1"/>
                  <a:pt x="31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6603883" y="1872216"/>
            <a:ext cx="435433" cy="677701"/>
          </a:xfrm>
          <a:custGeom>
            <a:avLst/>
            <a:gdLst/>
            <a:ahLst/>
            <a:cxnLst/>
            <a:rect l="l" t="t" r="r" b="b"/>
            <a:pathLst>
              <a:path w="16618" h="25864" extrusionOk="0">
                <a:moveTo>
                  <a:pt x="9574" y="1372"/>
                </a:moveTo>
                <a:cubicBezTo>
                  <a:pt x="10933" y="1372"/>
                  <a:pt x="12253" y="1931"/>
                  <a:pt x="13177" y="3199"/>
                </a:cubicBezTo>
                <a:cubicBezTo>
                  <a:pt x="15861" y="6880"/>
                  <a:pt x="14448" y="12694"/>
                  <a:pt x="12489" y="16284"/>
                </a:cubicBezTo>
                <a:cubicBezTo>
                  <a:pt x="11323" y="18430"/>
                  <a:pt x="9592" y="20130"/>
                  <a:pt x="7760" y="21702"/>
                </a:cubicBezTo>
                <a:cubicBezTo>
                  <a:pt x="5792" y="23397"/>
                  <a:pt x="3464" y="23934"/>
                  <a:pt x="1239" y="25014"/>
                </a:cubicBezTo>
                <a:cubicBezTo>
                  <a:pt x="1504" y="24276"/>
                  <a:pt x="1933" y="23702"/>
                  <a:pt x="2242" y="22960"/>
                </a:cubicBezTo>
                <a:cubicBezTo>
                  <a:pt x="2680" y="21925"/>
                  <a:pt x="2785" y="20864"/>
                  <a:pt x="2875" y="19756"/>
                </a:cubicBezTo>
                <a:cubicBezTo>
                  <a:pt x="3094" y="17087"/>
                  <a:pt x="2829" y="14380"/>
                  <a:pt x="2829" y="11710"/>
                </a:cubicBezTo>
                <a:cubicBezTo>
                  <a:pt x="2829" y="8848"/>
                  <a:pt x="3212" y="5841"/>
                  <a:pt x="5085" y="3567"/>
                </a:cubicBezTo>
                <a:cubicBezTo>
                  <a:pt x="6216" y="2194"/>
                  <a:pt x="7924" y="1372"/>
                  <a:pt x="9574" y="1372"/>
                </a:cubicBezTo>
                <a:close/>
                <a:moveTo>
                  <a:pt x="9946" y="1"/>
                </a:moveTo>
                <a:cubicBezTo>
                  <a:pt x="6978" y="1"/>
                  <a:pt x="3834" y="2619"/>
                  <a:pt x="2698" y="5195"/>
                </a:cubicBezTo>
                <a:cubicBezTo>
                  <a:pt x="1481" y="7946"/>
                  <a:pt x="1595" y="11190"/>
                  <a:pt x="1677" y="14130"/>
                </a:cubicBezTo>
                <a:cubicBezTo>
                  <a:pt x="1727" y="16006"/>
                  <a:pt x="1777" y="17875"/>
                  <a:pt x="1704" y="19756"/>
                </a:cubicBezTo>
                <a:cubicBezTo>
                  <a:pt x="1622" y="21829"/>
                  <a:pt x="470" y="23219"/>
                  <a:pt x="74" y="25147"/>
                </a:cubicBezTo>
                <a:cubicBezTo>
                  <a:pt x="0" y="25492"/>
                  <a:pt x="238" y="25738"/>
                  <a:pt x="506" y="25797"/>
                </a:cubicBezTo>
                <a:cubicBezTo>
                  <a:pt x="554" y="25838"/>
                  <a:pt x="614" y="25864"/>
                  <a:pt x="681" y="25864"/>
                </a:cubicBezTo>
                <a:cubicBezTo>
                  <a:pt x="721" y="25864"/>
                  <a:pt x="763" y="25855"/>
                  <a:pt x="806" y="25835"/>
                </a:cubicBezTo>
                <a:cubicBezTo>
                  <a:pt x="3695" y="24472"/>
                  <a:pt x="6498" y="24108"/>
                  <a:pt x="9035" y="21925"/>
                </a:cubicBezTo>
                <a:cubicBezTo>
                  <a:pt x="11331" y="19947"/>
                  <a:pt x="13131" y="17656"/>
                  <a:pt x="14376" y="14885"/>
                </a:cubicBezTo>
                <a:cubicBezTo>
                  <a:pt x="16189" y="10844"/>
                  <a:pt x="16618" y="5176"/>
                  <a:pt x="13487" y="1645"/>
                </a:cubicBezTo>
                <a:cubicBezTo>
                  <a:pt x="12452" y="480"/>
                  <a:pt x="11215" y="1"/>
                  <a:pt x="994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7"/>
          <p:cNvSpPr/>
          <p:nvPr/>
        </p:nvSpPr>
        <p:spPr>
          <a:xfrm>
            <a:off x="6083765" y="336127"/>
            <a:ext cx="598118" cy="864360"/>
          </a:xfrm>
          <a:custGeom>
            <a:avLst/>
            <a:gdLst/>
            <a:ahLst/>
            <a:cxnLst/>
            <a:rect l="l" t="t" r="r" b="b"/>
            <a:pathLst>
              <a:path w="30319" h="43815" extrusionOk="0">
                <a:moveTo>
                  <a:pt x="26641" y="5522"/>
                </a:moveTo>
                <a:lnTo>
                  <a:pt x="26641" y="5522"/>
                </a:lnTo>
                <a:cubicBezTo>
                  <a:pt x="26049" y="7089"/>
                  <a:pt x="25484" y="8666"/>
                  <a:pt x="24864" y="10169"/>
                </a:cubicBezTo>
                <a:cubicBezTo>
                  <a:pt x="24254" y="11645"/>
                  <a:pt x="23671" y="13130"/>
                  <a:pt x="23093" y="14620"/>
                </a:cubicBezTo>
                <a:cubicBezTo>
                  <a:pt x="21661" y="12811"/>
                  <a:pt x="19465" y="11585"/>
                  <a:pt x="17716" y="10128"/>
                </a:cubicBezTo>
                <a:cubicBezTo>
                  <a:pt x="16595" y="9189"/>
                  <a:pt x="15483" y="8246"/>
                  <a:pt x="14335" y="7343"/>
                </a:cubicBezTo>
                <a:cubicBezTo>
                  <a:pt x="13606" y="6774"/>
                  <a:pt x="12604" y="6214"/>
                  <a:pt x="11834" y="5544"/>
                </a:cubicBezTo>
                <a:lnTo>
                  <a:pt x="11834" y="5544"/>
                </a:lnTo>
                <a:cubicBezTo>
                  <a:pt x="14353" y="5773"/>
                  <a:pt x="16938" y="5911"/>
                  <a:pt x="19522" y="5911"/>
                </a:cubicBezTo>
                <a:cubicBezTo>
                  <a:pt x="21915" y="5911"/>
                  <a:pt x="24306" y="5793"/>
                  <a:pt x="26641" y="5522"/>
                </a:cubicBezTo>
                <a:close/>
                <a:moveTo>
                  <a:pt x="3349" y="1452"/>
                </a:moveTo>
                <a:cubicBezTo>
                  <a:pt x="4579" y="1452"/>
                  <a:pt x="5849" y="1656"/>
                  <a:pt x="7035" y="1762"/>
                </a:cubicBezTo>
                <a:cubicBezTo>
                  <a:pt x="9336" y="1972"/>
                  <a:pt x="11651" y="2082"/>
                  <a:pt x="13956" y="2177"/>
                </a:cubicBezTo>
                <a:cubicBezTo>
                  <a:pt x="15389" y="2235"/>
                  <a:pt x="16824" y="2262"/>
                  <a:pt x="18258" y="2262"/>
                </a:cubicBezTo>
                <a:cubicBezTo>
                  <a:pt x="19172" y="2262"/>
                  <a:pt x="20087" y="2251"/>
                  <a:pt x="21001" y="2231"/>
                </a:cubicBezTo>
                <a:cubicBezTo>
                  <a:pt x="21659" y="2216"/>
                  <a:pt x="22314" y="2204"/>
                  <a:pt x="22969" y="2204"/>
                </a:cubicBezTo>
                <a:cubicBezTo>
                  <a:pt x="23487" y="2204"/>
                  <a:pt x="24006" y="2212"/>
                  <a:pt x="24527" y="2231"/>
                </a:cubicBezTo>
                <a:cubicBezTo>
                  <a:pt x="24643" y="2236"/>
                  <a:pt x="24761" y="2238"/>
                  <a:pt x="24880" y="2238"/>
                </a:cubicBezTo>
                <a:cubicBezTo>
                  <a:pt x="25596" y="2238"/>
                  <a:pt x="26370" y="2163"/>
                  <a:pt x="27117" y="2163"/>
                </a:cubicBezTo>
                <a:cubicBezTo>
                  <a:pt x="27415" y="2163"/>
                  <a:pt x="27707" y="2175"/>
                  <a:pt x="27990" y="2208"/>
                </a:cubicBezTo>
                <a:cubicBezTo>
                  <a:pt x="27648" y="2956"/>
                  <a:pt x="27334" y="3731"/>
                  <a:pt x="27029" y="4505"/>
                </a:cubicBezTo>
                <a:cubicBezTo>
                  <a:pt x="26649" y="4483"/>
                  <a:pt x="26267" y="4474"/>
                  <a:pt x="25883" y="4474"/>
                </a:cubicBezTo>
                <a:cubicBezTo>
                  <a:pt x="23728" y="4474"/>
                  <a:pt x="21527" y="4769"/>
                  <a:pt x="19415" y="4897"/>
                </a:cubicBezTo>
                <a:cubicBezTo>
                  <a:pt x="18763" y="4936"/>
                  <a:pt x="18112" y="4953"/>
                  <a:pt x="17461" y="4953"/>
                </a:cubicBezTo>
                <a:cubicBezTo>
                  <a:pt x="15191" y="4953"/>
                  <a:pt x="12927" y="4743"/>
                  <a:pt x="10671" y="4492"/>
                </a:cubicBezTo>
                <a:cubicBezTo>
                  <a:pt x="10656" y="4490"/>
                  <a:pt x="10641" y="4489"/>
                  <a:pt x="10626" y="4489"/>
                </a:cubicBezTo>
                <a:cubicBezTo>
                  <a:pt x="10286" y="4489"/>
                  <a:pt x="10104" y="4932"/>
                  <a:pt x="10261" y="5207"/>
                </a:cubicBezTo>
                <a:cubicBezTo>
                  <a:pt x="11487" y="7330"/>
                  <a:pt x="14399" y="8838"/>
                  <a:pt x="16244" y="10378"/>
                </a:cubicBezTo>
                <a:cubicBezTo>
                  <a:pt x="18353" y="12137"/>
                  <a:pt x="20540" y="13868"/>
                  <a:pt x="22769" y="15473"/>
                </a:cubicBezTo>
                <a:cubicBezTo>
                  <a:pt x="22509" y="16151"/>
                  <a:pt x="22249" y="16825"/>
                  <a:pt x="21994" y="17504"/>
                </a:cubicBezTo>
                <a:cubicBezTo>
                  <a:pt x="20481" y="16470"/>
                  <a:pt x="19142" y="15063"/>
                  <a:pt x="17707" y="13946"/>
                </a:cubicBezTo>
                <a:cubicBezTo>
                  <a:pt x="15821" y="12483"/>
                  <a:pt x="13902" y="11061"/>
                  <a:pt x="12034" y="9576"/>
                </a:cubicBezTo>
                <a:cubicBezTo>
                  <a:pt x="10230" y="8141"/>
                  <a:pt x="8393" y="6756"/>
                  <a:pt x="6644" y="5257"/>
                </a:cubicBezTo>
                <a:cubicBezTo>
                  <a:pt x="5864" y="4587"/>
                  <a:pt x="5086" y="3922"/>
                  <a:pt x="4279" y="3289"/>
                </a:cubicBezTo>
                <a:cubicBezTo>
                  <a:pt x="3942" y="3024"/>
                  <a:pt x="2270" y="1516"/>
                  <a:pt x="2320" y="1507"/>
                </a:cubicBezTo>
                <a:cubicBezTo>
                  <a:pt x="2658" y="1468"/>
                  <a:pt x="3002" y="1452"/>
                  <a:pt x="3349" y="1452"/>
                </a:cubicBezTo>
                <a:close/>
                <a:moveTo>
                  <a:pt x="29476" y="1"/>
                </a:moveTo>
                <a:cubicBezTo>
                  <a:pt x="29426" y="1"/>
                  <a:pt x="29375" y="6"/>
                  <a:pt x="29326" y="17"/>
                </a:cubicBezTo>
                <a:cubicBezTo>
                  <a:pt x="29298" y="21"/>
                  <a:pt x="29275" y="27"/>
                  <a:pt x="29248" y="31"/>
                </a:cubicBezTo>
                <a:cubicBezTo>
                  <a:pt x="28965" y="90"/>
                  <a:pt x="28801" y="341"/>
                  <a:pt x="28773" y="605"/>
                </a:cubicBezTo>
                <a:cubicBezTo>
                  <a:pt x="28669" y="805"/>
                  <a:pt x="28564" y="1005"/>
                  <a:pt x="28464" y="1207"/>
                </a:cubicBezTo>
                <a:cubicBezTo>
                  <a:pt x="27587" y="986"/>
                  <a:pt x="26591" y="920"/>
                  <a:pt x="25581" y="920"/>
                </a:cubicBezTo>
                <a:cubicBezTo>
                  <a:pt x="24298" y="920"/>
                  <a:pt x="22992" y="1026"/>
                  <a:pt x="21875" y="1051"/>
                </a:cubicBezTo>
                <a:cubicBezTo>
                  <a:pt x="20668" y="1083"/>
                  <a:pt x="19461" y="1100"/>
                  <a:pt x="18255" y="1100"/>
                </a:cubicBezTo>
                <a:cubicBezTo>
                  <a:pt x="16529" y="1100"/>
                  <a:pt x="14804" y="1066"/>
                  <a:pt x="13077" y="997"/>
                </a:cubicBezTo>
                <a:cubicBezTo>
                  <a:pt x="10244" y="883"/>
                  <a:pt x="7418" y="587"/>
                  <a:pt x="4589" y="469"/>
                </a:cubicBezTo>
                <a:cubicBezTo>
                  <a:pt x="4193" y="452"/>
                  <a:pt x="3738" y="419"/>
                  <a:pt x="3276" y="419"/>
                </a:cubicBezTo>
                <a:cubicBezTo>
                  <a:pt x="2481" y="419"/>
                  <a:pt x="1665" y="516"/>
                  <a:pt x="1094" y="961"/>
                </a:cubicBezTo>
                <a:cubicBezTo>
                  <a:pt x="1" y="1813"/>
                  <a:pt x="7683" y="7480"/>
                  <a:pt x="8503" y="8113"/>
                </a:cubicBezTo>
                <a:cubicBezTo>
                  <a:pt x="10922" y="9982"/>
                  <a:pt x="13283" y="11919"/>
                  <a:pt x="15716" y="13772"/>
                </a:cubicBezTo>
                <a:cubicBezTo>
                  <a:pt x="17674" y="15263"/>
                  <a:pt x="19539" y="17168"/>
                  <a:pt x="21616" y="18512"/>
                </a:cubicBezTo>
                <a:cubicBezTo>
                  <a:pt x="21278" y="19409"/>
                  <a:pt x="20950" y="20306"/>
                  <a:pt x="20622" y="21204"/>
                </a:cubicBezTo>
                <a:cubicBezTo>
                  <a:pt x="19232" y="25022"/>
                  <a:pt x="17920" y="28873"/>
                  <a:pt x="16536" y="32690"/>
                </a:cubicBezTo>
                <a:cubicBezTo>
                  <a:pt x="15350" y="35949"/>
                  <a:pt x="14567" y="39534"/>
                  <a:pt x="13022" y="42641"/>
                </a:cubicBezTo>
                <a:cubicBezTo>
                  <a:pt x="12744" y="43205"/>
                  <a:pt x="13205" y="43815"/>
                  <a:pt x="13721" y="43815"/>
                </a:cubicBezTo>
                <a:cubicBezTo>
                  <a:pt x="13896" y="43815"/>
                  <a:pt x="14078" y="43744"/>
                  <a:pt x="14239" y="43576"/>
                </a:cubicBezTo>
                <a:cubicBezTo>
                  <a:pt x="14900" y="42887"/>
                  <a:pt x="15173" y="42090"/>
                  <a:pt x="15478" y="41198"/>
                </a:cubicBezTo>
                <a:cubicBezTo>
                  <a:pt x="16094" y="39398"/>
                  <a:pt x="16795" y="37634"/>
                  <a:pt x="17419" y="35834"/>
                </a:cubicBezTo>
                <a:cubicBezTo>
                  <a:pt x="18860" y="31706"/>
                  <a:pt x="20313" y="27583"/>
                  <a:pt x="21780" y="23468"/>
                </a:cubicBezTo>
                <a:cubicBezTo>
                  <a:pt x="24477" y="15891"/>
                  <a:pt x="27667" y="8487"/>
                  <a:pt x="30163" y="856"/>
                </a:cubicBezTo>
                <a:cubicBezTo>
                  <a:pt x="30319" y="387"/>
                  <a:pt x="29907" y="1"/>
                  <a:pt x="294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7"/>
          <p:cNvSpPr/>
          <p:nvPr/>
        </p:nvSpPr>
        <p:spPr>
          <a:xfrm>
            <a:off x="5716259" y="3727319"/>
            <a:ext cx="1943148" cy="1038060"/>
          </a:xfrm>
          <a:custGeom>
            <a:avLst/>
            <a:gdLst/>
            <a:ahLst/>
            <a:cxnLst/>
            <a:rect l="l" t="t" r="r" b="b"/>
            <a:pathLst>
              <a:path w="109643" h="58573" extrusionOk="0">
                <a:moveTo>
                  <a:pt x="22823" y="26981"/>
                </a:moveTo>
                <a:cubicBezTo>
                  <a:pt x="23724" y="26981"/>
                  <a:pt x="24638" y="27227"/>
                  <a:pt x="25555" y="27813"/>
                </a:cubicBezTo>
                <a:cubicBezTo>
                  <a:pt x="27560" y="29089"/>
                  <a:pt x="28927" y="31919"/>
                  <a:pt x="29947" y="33969"/>
                </a:cubicBezTo>
                <a:cubicBezTo>
                  <a:pt x="31018" y="36124"/>
                  <a:pt x="32167" y="38211"/>
                  <a:pt x="33287" y="40334"/>
                </a:cubicBezTo>
                <a:cubicBezTo>
                  <a:pt x="33433" y="40617"/>
                  <a:pt x="33601" y="40899"/>
                  <a:pt x="33788" y="41154"/>
                </a:cubicBezTo>
                <a:cubicBezTo>
                  <a:pt x="29433" y="39391"/>
                  <a:pt x="26708" y="34702"/>
                  <a:pt x="21709" y="34147"/>
                </a:cubicBezTo>
                <a:cubicBezTo>
                  <a:pt x="21401" y="34112"/>
                  <a:pt x="21091" y="34096"/>
                  <a:pt x="20781" y="34096"/>
                </a:cubicBezTo>
                <a:cubicBezTo>
                  <a:pt x="18145" y="34096"/>
                  <a:pt x="15462" y="35252"/>
                  <a:pt x="13016" y="36014"/>
                </a:cubicBezTo>
                <a:cubicBezTo>
                  <a:pt x="11198" y="36580"/>
                  <a:pt x="9367" y="37008"/>
                  <a:pt x="7466" y="37154"/>
                </a:cubicBezTo>
                <a:cubicBezTo>
                  <a:pt x="6013" y="37272"/>
                  <a:pt x="4550" y="37223"/>
                  <a:pt x="3092" y="37305"/>
                </a:cubicBezTo>
                <a:cubicBezTo>
                  <a:pt x="3507" y="36944"/>
                  <a:pt x="3986" y="36648"/>
                  <a:pt x="4391" y="36266"/>
                </a:cubicBezTo>
                <a:cubicBezTo>
                  <a:pt x="4970" y="35714"/>
                  <a:pt x="5502" y="34981"/>
                  <a:pt x="6295" y="34712"/>
                </a:cubicBezTo>
                <a:cubicBezTo>
                  <a:pt x="6387" y="34680"/>
                  <a:pt x="6432" y="34616"/>
                  <a:pt x="6446" y="34543"/>
                </a:cubicBezTo>
                <a:cubicBezTo>
                  <a:pt x="6503" y="34546"/>
                  <a:pt x="6561" y="34548"/>
                  <a:pt x="6620" y="34548"/>
                </a:cubicBezTo>
                <a:cubicBezTo>
                  <a:pt x="7978" y="34548"/>
                  <a:pt x="9845" y="33780"/>
                  <a:pt x="10473" y="33513"/>
                </a:cubicBezTo>
                <a:cubicBezTo>
                  <a:pt x="13380" y="32283"/>
                  <a:pt x="15714" y="30515"/>
                  <a:pt x="18292" y="28725"/>
                </a:cubicBezTo>
                <a:cubicBezTo>
                  <a:pt x="19722" y="27728"/>
                  <a:pt x="21252" y="26981"/>
                  <a:pt x="22823" y="26981"/>
                </a:cubicBezTo>
                <a:close/>
                <a:moveTo>
                  <a:pt x="51552" y="919"/>
                </a:moveTo>
                <a:cubicBezTo>
                  <a:pt x="55463" y="919"/>
                  <a:pt x="57621" y="5168"/>
                  <a:pt x="58479" y="8422"/>
                </a:cubicBezTo>
                <a:cubicBezTo>
                  <a:pt x="58761" y="9492"/>
                  <a:pt x="59614" y="12937"/>
                  <a:pt x="61131" y="13798"/>
                </a:cubicBezTo>
                <a:cubicBezTo>
                  <a:pt x="60338" y="14614"/>
                  <a:pt x="59554" y="15443"/>
                  <a:pt x="58794" y="16286"/>
                </a:cubicBezTo>
                <a:cubicBezTo>
                  <a:pt x="56256" y="19102"/>
                  <a:pt x="53890" y="22068"/>
                  <a:pt x="51472" y="24980"/>
                </a:cubicBezTo>
                <a:cubicBezTo>
                  <a:pt x="49038" y="27909"/>
                  <a:pt x="46437" y="30689"/>
                  <a:pt x="43954" y="33581"/>
                </a:cubicBezTo>
                <a:cubicBezTo>
                  <a:pt x="42686" y="35057"/>
                  <a:pt x="41439" y="36548"/>
                  <a:pt x="40185" y="38037"/>
                </a:cubicBezTo>
                <a:cubicBezTo>
                  <a:pt x="39247" y="39149"/>
                  <a:pt x="38072" y="39951"/>
                  <a:pt x="37443" y="41286"/>
                </a:cubicBezTo>
                <a:lnTo>
                  <a:pt x="37416" y="41286"/>
                </a:lnTo>
                <a:cubicBezTo>
                  <a:pt x="37373" y="41284"/>
                  <a:pt x="37330" y="41283"/>
                  <a:pt x="37286" y="41283"/>
                </a:cubicBezTo>
                <a:cubicBezTo>
                  <a:pt x="36771" y="41283"/>
                  <a:pt x="36226" y="41431"/>
                  <a:pt x="35688" y="41683"/>
                </a:cubicBezTo>
                <a:cubicBezTo>
                  <a:pt x="34285" y="41044"/>
                  <a:pt x="33879" y="39263"/>
                  <a:pt x="33055" y="38015"/>
                </a:cubicBezTo>
                <a:cubicBezTo>
                  <a:pt x="31679" y="35928"/>
                  <a:pt x="30872" y="33522"/>
                  <a:pt x="29570" y="31394"/>
                </a:cubicBezTo>
                <a:cubicBezTo>
                  <a:pt x="27978" y="28794"/>
                  <a:pt x="25888" y="25929"/>
                  <a:pt x="22726" y="25929"/>
                </a:cubicBezTo>
                <a:cubicBezTo>
                  <a:pt x="22248" y="25929"/>
                  <a:pt x="21746" y="25995"/>
                  <a:pt x="21217" y="26137"/>
                </a:cubicBezTo>
                <a:cubicBezTo>
                  <a:pt x="18000" y="26998"/>
                  <a:pt x="15699" y="29568"/>
                  <a:pt x="12833" y="31116"/>
                </a:cubicBezTo>
                <a:cubicBezTo>
                  <a:pt x="11590" y="31795"/>
                  <a:pt x="10305" y="32401"/>
                  <a:pt x="8974" y="32893"/>
                </a:cubicBezTo>
                <a:cubicBezTo>
                  <a:pt x="8446" y="33087"/>
                  <a:pt x="7618" y="33427"/>
                  <a:pt x="6906" y="33427"/>
                </a:cubicBezTo>
                <a:cubicBezTo>
                  <a:pt x="6630" y="33427"/>
                  <a:pt x="6371" y="33376"/>
                  <a:pt x="6154" y="33244"/>
                </a:cubicBezTo>
                <a:cubicBezTo>
                  <a:pt x="8629" y="32971"/>
                  <a:pt x="10925" y="30889"/>
                  <a:pt x="12724" y="29394"/>
                </a:cubicBezTo>
                <a:cubicBezTo>
                  <a:pt x="15518" y="27075"/>
                  <a:pt x="18174" y="24574"/>
                  <a:pt x="20917" y="22196"/>
                </a:cubicBezTo>
                <a:cubicBezTo>
                  <a:pt x="23541" y="19912"/>
                  <a:pt x="25961" y="17407"/>
                  <a:pt x="28321" y="14855"/>
                </a:cubicBezTo>
                <a:cubicBezTo>
                  <a:pt x="30704" y="12285"/>
                  <a:pt x="33729" y="9971"/>
                  <a:pt x="35683" y="7036"/>
                </a:cubicBezTo>
                <a:cubicBezTo>
                  <a:pt x="36086" y="7492"/>
                  <a:pt x="36685" y="7664"/>
                  <a:pt x="37355" y="7664"/>
                </a:cubicBezTo>
                <a:cubicBezTo>
                  <a:pt x="38784" y="7664"/>
                  <a:pt x="40541" y="6884"/>
                  <a:pt x="41434" y="6413"/>
                </a:cubicBezTo>
                <a:cubicBezTo>
                  <a:pt x="44797" y="4630"/>
                  <a:pt x="47180" y="1150"/>
                  <a:pt x="51253" y="927"/>
                </a:cubicBezTo>
                <a:cubicBezTo>
                  <a:pt x="51354" y="921"/>
                  <a:pt x="51453" y="919"/>
                  <a:pt x="51552" y="919"/>
                </a:cubicBezTo>
                <a:close/>
                <a:moveTo>
                  <a:pt x="75846" y="3866"/>
                </a:moveTo>
                <a:cubicBezTo>
                  <a:pt x="75992" y="3866"/>
                  <a:pt x="76140" y="3870"/>
                  <a:pt x="76290" y="3879"/>
                </a:cubicBezTo>
                <a:cubicBezTo>
                  <a:pt x="79160" y="4052"/>
                  <a:pt x="81466" y="6117"/>
                  <a:pt x="83502" y="7944"/>
                </a:cubicBezTo>
                <a:cubicBezTo>
                  <a:pt x="86661" y="10774"/>
                  <a:pt x="90964" y="14286"/>
                  <a:pt x="95452" y="14286"/>
                </a:cubicBezTo>
                <a:cubicBezTo>
                  <a:pt x="96027" y="14286"/>
                  <a:pt x="96606" y="14228"/>
                  <a:pt x="97185" y="14104"/>
                </a:cubicBezTo>
                <a:lnTo>
                  <a:pt x="97185" y="14104"/>
                </a:lnTo>
                <a:cubicBezTo>
                  <a:pt x="96159" y="16053"/>
                  <a:pt x="94470" y="17575"/>
                  <a:pt x="93002" y="19216"/>
                </a:cubicBezTo>
                <a:cubicBezTo>
                  <a:pt x="90792" y="21685"/>
                  <a:pt x="88706" y="24301"/>
                  <a:pt x="86555" y="26824"/>
                </a:cubicBezTo>
                <a:cubicBezTo>
                  <a:pt x="82140" y="32010"/>
                  <a:pt x="77903" y="37309"/>
                  <a:pt x="73683" y="42653"/>
                </a:cubicBezTo>
                <a:cubicBezTo>
                  <a:pt x="72129" y="40043"/>
                  <a:pt x="69696" y="37992"/>
                  <a:pt x="67328" y="36151"/>
                </a:cubicBezTo>
                <a:cubicBezTo>
                  <a:pt x="64739" y="34133"/>
                  <a:pt x="61892" y="32639"/>
                  <a:pt x="58533" y="32548"/>
                </a:cubicBezTo>
                <a:cubicBezTo>
                  <a:pt x="58411" y="32544"/>
                  <a:pt x="58289" y="32543"/>
                  <a:pt x="58168" y="32543"/>
                </a:cubicBezTo>
                <a:cubicBezTo>
                  <a:pt x="54638" y="32543"/>
                  <a:pt x="51655" y="33942"/>
                  <a:pt x="48637" y="35705"/>
                </a:cubicBezTo>
                <a:cubicBezTo>
                  <a:pt x="45365" y="37610"/>
                  <a:pt x="42036" y="39332"/>
                  <a:pt x="38545" y="40798"/>
                </a:cubicBezTo>
                <a:cubicBezTo>
                  <a:pt x="39224" y="39984"/>
                  <a:pt x="40099" y="39349"/>
                  <a:pt x="40819" y="38548"/>
                </a:cubicBezTo>
                <a:cubicBezTo>
                  <a:pt x="42112" y="37095"/>
                  <a:pt x="43370" y="35614"/>
                  <a:pt x="44641" y="34138"/>
                </a:cubicBezTo>
                <a:cubicBezTo>
                  <a:pt x="47125" y="31249"/>
                  <a:pt x="49735" y="28479"/>
                  <a:pt x="52178" y="25554"/>
                </a:cubicBezTo>
                <a:cubicBezTo>
                  <a:pt x="54496" y="22778"/>
                  <a:pt x="56765" y="19963"/>
                  <a:pt x="59162" y="17252"/>
                </a:cubicBezTo>
                <a:cubicBezTo>
                  <a:pt x="60178" y="16108"/>
                  <a:pt x="61236" y="15001"/>
                  <a:pt x="62310" y="13908"/>
                </a:cubicBezTo>
                <a:cubicBezTo>
                  <a:pt x="62352" y="13894"/>
                  <a:pt x="62393" y="13885"/>
                  <a:pt x="62434" y="13866"/>
                </a:cubicBezTo>
                <a:cubicBezTo>
                  <a:pt x="62516" y="13830"/>
                  <a:pt x="62571" y="13739"/>
                  <a:pt x="62566" y="13652"/>
                </a:cubicBezTo>
                <a:cubicBezTo>
                  <a:pt x="64092" y="12117"/>
                  <a:pt x="65656" y="10613"/>
                  <a:pt x="67195" y="9101"/>
                </a:cubicBezTo>
                <a:cubicBezTo>
                  <a:pt x="69690" y="6646"/>
                  <a:pt x="72146" y="3866"/>
                  <a:pt x="75846" y="3866"/>
                </a:cubicBezTo>
                <a:close/>
                <a:moveTo>
                  <a:pt x="20915" y="35080"/>
                </a:moveTo>
                <a:cubicBezTo>
                  <a:pt x="21250" y="35080"/>
                  <a:pt x="21586" y="35097"/>
                  <a:pt x="21924" y="35135"/>
                </a:cubicBezTo>
                <a:cubicBezTo>
                  <a:pt x="26990" y="35705"/>
                  <a:pt x="29601" y="41769"/>
                  <a:pt x="34476" y="42444"/>
                </a:cubicBezTo>
                <a:cubicBezTo>
                  <a:pt x="34294" y="42590"/>
                  <a:pt x="34116" y="42749"/>
                  <a:pt x="33944" y="42913"/>
                </a:cubicBezTo>
                <a:cubicBezTo>
                  <a:pt x="32522" y="42890"/>
                  <a:pt x="31122" y="42731"/>
                  <a:pt x="29755" y="42293"/>
                </a:cubicBezTo>
                <a:cubicBezTo>
                  <a:pt x="28352" y="41847"/>
                  <a:pt x="27109" y="40949"/>
                  <a:pt x="25865" y="40188"/>
                </a:cubicBezTo>
                <a:cubicBezTo>
                  <a:pt x="23377" y="38671"/>
                  <a:pt x="21013" y="37782"/>
                  <a:pt x="18092" y="37555"/>
                </a:cubicBezTo>
                <a:cubicBezTo>
                  <a:pt x="17812" y="37533"/>
                  <a:pt x="17533" y="37523"/>
                  <a:pt x="17256" y="37523"/>
                </a:cubicBezTo>
                <a:cubicBezTo>
                  <a:pt x="14246" y="37523"/>
                  <a:pt x="11395" y="38715"/>
                  <a:pt x="8478" y="39345"/>
                </a:cubicBezTo>
                <a:cubicBezTo>
                  <a:pt x="7209" y="39619"/>
                  <a:pt x="5882" y="39909"/>
                  <a:pt x="4571" y="39909"/>
                </a:cubicBezTo>
                <a:cubicBezTo>
                  <a:pt x="4332" y="39909"/>
                  <a:pt x="4094" y="39900"/>
                  <a:pt x="3858" y="39879"/>
                </a:cubicBezTo>
                <a:cubicBezTo>
                  <a:pt x="3270" y="39828"/>
                  <a:pt x="2751" y="39532"/>
                  <a:pt x="2236" y="39236"/>
                </a:cubicBezTo>
                <a:cubicBezTo>
                  <a:pt x="2596" y="38958"/>
                  <a:pt x="2964" y="38726"/>
                  <a:pt x="3416" y="38571"/>
                </a:cubicBezTo>
                <a:cubicBezTo>
                  <a:pt x="3666" y="38485"/>
                  <a:pt x="3702" y="38229"/>
                  <a:pt x="3612" y="38037"/>
                </a:cubicBezTo>
                <a:cubicBezTo>
                  <a:pt x="6368" y="37928"/>
                  <a:pt x="9052" y="38024"/>
                  <a:pt x="11800" y="37332"/>
                </a:cubicBezTo>
                <a:cubicBezTo>
                  <a:pt x="14774" y="36583"/>
                  <a:pt x="17800" y="35080"/>
                  <a:pt x="20915" y="35080"/>
                </a:cubicBezTo>
                <a:close/>
                <a:moveTo>
                  <a:pt x="17703" y="38405"/>
                </a:moveTo>
                <a:cubicBezTo>
                  <a:pt x="21060" y="38405"/>
                  <a:pt x="23872" y="39936"/>
                  <a:pt x="26662" y="41637"/>
                </a:cubicBezTo>
                <a:cubicBezTo>
                  <a:pt x="28589" y="42808"/>
                  <a:pt x="30465" y="43430"/>
                  <a:pt x="32539" y="43430"/>
                </a:cubicBezTo>
                <a:cubicBezTo>
                  <a:pt x="32853" y="43430"/>
                  <a:pt x="33172" y="43415"/>
                  <a:pt x="33496" y="43387"/>
                </a:cubicBezTo>
                <a:lnTo>
                  <a:pt x="33496" y="43387"/>
                </a:lnTo>
                <a:cubicBezTo>
                  <a:pt x="33027" y="43925"/>
                  <a:pt x="32649" y="44526"/>
                  <a:pt x="32417" y="45132"/>
                </a:cubicBezTo>
                <a:cubicBezTo>
                  <a:pt x="31237" y="44909"/>
                  <a:pt x="30216" y="44626"/>
                  <a:pt x="29091" y="44066"/>
                </a:cubicBezTo>
                <a:cubicBezTo>
                  <a:pt x="28011" y="43532"/>
                  <a:pt x="26912" y="43090"/>
                  <a:pt x="25755" y="42739"/>
                </a:cubicBezTo>
                <a:cubicBezTo>
                  <a:pt x="23559" y="42076"/>
                  <a:pt x="21174" y="42001"/>
                  <a:pt x="18859" y="42001"/>
                </a:cubicBezTo>
                <a:cubicBezTo>
                  <a:pt x="18345" y="42001"/>
                  <a:pt x="17835" y="42005"/>
                  <a:pt x="17331" y="42007"/>
                </a:cubicBezTo>
                <a:cubicBezTo>
                  <a:pt x="17249" y="42007"/>
                  <a:pt x="17167" y="42007"/>
                  <a:pt x="17086" y="42007"/>
                </a:cubicBezTo>
                <a:cubicBezTo>
                  <a:pt x="14764" y="42007"/>
                  <a:pt x="12434" y="41911"/>
                  <a:pt x="10113" y="41911"/>
                </a:cubicBezTo>
                <a:cubicBezTo>
                  <a:pt x="9631" y="41911"/>
                  <a:pt x="9150" y="41915"/>
                  <a:pt x="8669" y="41925"/>
                </a:cubicBezTo>
                <a:cubicBezTo>
                  <a:pt x="8085" y="41937"/>
                  <a:pt x="7461" y="41962"/>
                  <a:pt x="6828" y="41962"/>
                </a:cubicBezTo>
                <a:cubicBezTo>
                  <a:pt x="5159" y="41962"/>
                  <a:pt x="3421" y="41790"/>
                  <a:pt x="2150" y="40762"/>
                </a:cubicBezTo>
                <a:cubicBezTo>
                  <a:pt x="2094" y="40712"/>
                  <a:pt x="2034" y="40691"/>
                  <a:pt x="1975" y="40691"/>
                </a:cubicBezTo>
                <a:cubicBezTo>
                  <a:pt x="1874" y="40691"/>
                  <a:pt x="1778" y="40754"/>
                  <a:pt x="1721" y="40840"/>
                </a:cubicBezTo>
                <a:cubicBezTo>
                  <a:pt x="1652" y="40762"/>
                  <a:pt x="1580" y="40689"/>
                  <a:pt x="1515" y="40607"/>
                </a:cubicBezTo>
                <a:cubicBezTo>
                  <a:pt x="1238" y="40279"/>
                  <a:pt x="969" y="39951"/>
                  <a:pt x="755" y="39582"/>
                </a:cubicBezTo>
                <a:lnTo>
                  <a:pt x="755" y="39582"/>
                </a:lnTo>
                <a:cubicBezTo>
                  <a:pt x="1603" y="39919"/>
                  <a:pt x="2354" y="40425"/>
                  <a:pt x="3225" y="40708"/>
                </a:cubicBezTo>
                <a:cubicBezTo>
                  <a:pt x="3625" y="40838"/>
                  <a:pt x="4054" y="40888"/>
                  <a:pt x="4494" y="40888"/>
                </a:cubicBezTo>
                <a:cubicBezTo>
                  <a:pt x="5370" y="40888"/>
                  <a:pt x="6285" y="40691"/>
                  <a:pt x="7084" y="40548"/>
                </a:cubicBezTo>
                <a:cubicBezTo>
                  <a:pt x="10597" y="39924"/>
                  <a:pt x="13914" y="38462"/>
                  <a:pt x="17527" y="38407"/>
                </a:cubicBezTo>
                <a:cubicBezTo>
                  <a:pt x="17585" y="38406"/>
                  <a:pt x="17644" y="38405"/>
                  <a:pt x="17703" y="38405"/>
                </a:cubicBezTo>
                <a:close/>
                <a:moveTo>
                  <a:pt x="8770" y="42712"/>
                </a:moveTo>
                <a:cubicBezTo>
                  <a:pt x="10952" y="42772"/>
                  <a:pt x="13134" y="42831"/>
                  <a:pt x="15317" y="42836"/>
                </a:cubicBezTo>
                <a:cubicBezTo>
                  <a:pt x="15439" y="42836"/>
                  <a:pt x="15561" y="42836"/>
                  <a:pt x="15684" y="42836"/>
                </a:cubicBezTo>
                <a:cubicBezTo>
                  <a:pt x="16227" y="42836"/>
                  <a:pt x="16772" y="42834"/>
                  <a:pt x="17320" y="42834"/>
                </a:cubicBezTo>
                <a:cubicBezTo>
                  <a:pt x="20224" y="42834"/>
                  <a:pt x="23171" y="42902"/>
                  <a:pt x="25947" y="43761"/>
                </a:cubicBezTo>
                <a:cubicBezTo>
                  <a:pt x="27177" y="44139"/>
                  <a:pt x="28302" y="44745"/>
                  <a:pt x="29460" y="45296"/>
                </a:cubicBezTo>
                <a:cubicBezTo>
                  <a:pt x="28594" y="45214"/>
                  <a:pt x="27719" y="45155"/>
                  <a:pt x="26826" y="45069"/>
                </a:cubicBezTo>
                <a:cubicBezTo>
                  <a:pt x="23190" y="44695"/>
                  <a:pt x="19545" y="44617"/>
                  <a:pt x="15932" y="44011"/>
                </a:cubicBezTo>
                <a:cubicBezTo>
                  <a:pt x="13540" y="43614"/>
                  <a:pt x="11175" y="43036"/>
                  <a:pt x="8770" y="42712"/>
                </a:cubicBezTo>
                <a:close/>
                <a:moveTo>
                  <a:pt x="96916" y="16587"/>
                </a:moveTo>
                <a:cubicBezTo>
                  <a:pt x="98037" y="16751"/>
                  <a:pt x="99162" y="16833"/>
                  <a:pt x="100287" y="16873"/>
                </a:cubicBezTo>
                <a:cubicBezTo>
                  <a:pt x="98479" y="19111"/>
                  <a:pt x="96392" y="21083"/>
                  <a:pt x="94410" y="23171"/>
                </a:cubicBezTo>
                <a:cubicBezTo>
                  <a:pt x="92109" y="25594"/>
                  <a:pt x="90041" y="28228"/>
                  <a:pt x="87799" y="30702"/>
                </a:cubicBezTo>
                <a:cubicBezTo>
                  <a:pt x="83119" y="35869"/>
                  <a:pt x="78454" y="41054"/>
                  <a:pt x="74139" y="46535"/>
                </a:cubicBezTo>
                <a:cubicBezTo>
                  <a:pt x="74093" y="46592"/>
                  <a:pt x="74016" y="46618"/>
                  <a:pt x="73915" y="46618"/>
                </a:cubicBezTo>
                <a:cubicBezTo>
                  <a:pt x="73113" y="46618"/>
                  <a:pt x="70785" y="45019"/>
                  <a:pt x="70385" y="44808"/>
                </a:cubicBezTo>
                <a:cubicBezTo>
                  <a:pt x="68886" y="44024"/>
                  <a:pt x="67446" y="43177"/>
                  <a:pt x="65992" y="42316"/>
                </a:cubicBezTo>
                <a:cubicBezTo>
                  <a:pt x="63477" y="40817"/>
                  <a:pt x="60921" y="39860"/>
                  <a:pt x="58050" y="39286"/>
                </a:cubicBezTo>
                <a:cubicBezTo>
                  <a:pt x="56761" y="39030"/>
                  <a:pt x="55499" y="38927"/>
                  <a:pt x="54241" y="38927"/>
                </a:cubicBezTo>
                <a:cubicBezTo>
                  <a:pt x="52459" y="38927"/>
                  <a:pt x="50686" y="39133"/>
                  <a:pt x="48856" y="39400"/>
                </a:cubicBezTo>
                <a:cubicBezTo>
                  <a:pt x="46509" y="39742"/>
                  <a:pt x="44195" y="40120"/>
                  <a:pt x="41880" y="40552"/>
                </a:cubicBezTo>
                <a:cubicBezTo>
                  <a:pt x="43703" y="39728"/>
                  <a:pt x="45489" y="38808"/>
                  <a:pt x="47193" y="37819"/>
                </a:cubicBezTo>
                <a:cubicBezTo>
                  <a:pt x="50286" y="36014"/>
                  <a:pt x="53244" y="34060"/>
                  <a:pt x="56889" y="33673"/>
                </a:cubicBezTo>
                <a:cubicBezTo>
                  <a:pt x="57286" y="33630"/>
                  <a:pt x="57677" y="33610"/>
                  <a:pt x="58065" y="33610"/>
                </a:cubicBezTo>
                <a:cubicBezTo>
                  <a:pt x="61115" y="33610"/>
                  <a:pt x="63869" y="34888"/>
                  <a:pt x="66306" y="36739"/>
                </a:cubicBezTo>
                <a:cubicBezTo>
                  <a:pt x="68872" y="38680"/>
                  <a:pt x="71592" y="40849"/>
                  <a:pt x="73151" y="43729"/>
                </a:cubicBezTo>
                <a:cubicBezTo>
                  <a:pt x="73252" y="43916"/>
                  <a:pt x="73453" y="44045"/>
                  <a:pt x="73650" y="44045"/>
                </a:cubicBezTo>
                <a:cubicBezTo>
                  <a:pt x="73780" y="44045"/>
                  <a:pt x="73908" y="43990"/>
                  <a:pt x="74007" y="43860"/>
                </a:cubicBezTo>
                <a:cubicBezTo>
                  <a:pt x="78276" y="38247"/>
                  <a:pt x="82796" y="32853"/>
                  <a:pt x="87371" y="27490"/>
                </a:cubicBezTo>
                <a:cubicBezTo>
                  <a:pt x="89612" y="24866"/>
                  <a:pt x="91804" y="22177"/>
                  <a:pt x="94119" y="19626"/>
                </a:cubicBezTo>
                <a:cubicBezTo>
                  <a:pt x="95034" y="18610"/>
                  <a:pt x="96041" y="17643"/>
                  <a:pt x="96916" y="16587"/>
                </a:cubicBezTo>
                <a:close/>
                <a:moveTo>
                  <a:pt x="37300" y="42402"/>
                </a:moveTo>
                <a:cubicBezTo>
                  <a:pt x="37438" y="42402"/>
                  <a:pt x="37579" y="42413"/>
                  <a:pt x="37721" y="42434"/>
                </a:cubicBezTo>
                <a:cubicBezTo>
                  <a:pt x="37805" y="42541"/>
                  <a:pt x="37928" y="42617"/>
                  <a:pt x="38098" y="42617"/>
                </a:cubicBezTo>
                <a:cubicBezTo>
                  <a:pt x="38103" y="42617"/>
                  <a:pt x="38107" y="42617"/>
                  <a:pt x="38112" y="42617"/>
                </a:cubicBezTo>
                <a:cubicBezTo>
                  <a:pt x="38208" y="42617"/>
                  <a:pt x="38299" y="42621"/>
                  <a:pt x="38394" y="42621"/>
                </a:cubicBezTo>
                <a:cubicBezTo>
                  <a:pt x="38755" y="42762"/>
                  <a:pt x="39124" y="42981"/>
                  <a:pt x="39493" y="43286"/>
                </a:cubicBezTo>
                <a:cubicBezTo>
                  <a:pt x="40404" y="44038"/>
                  <a:pt x="40833" y="45090"/>
                  <a:pt x="41401" y="46093"/>
                </a:cubicBezTo>
                <a:cubicBezTo>
                  <a:pt x="41498" y="46262"/>
                  <a:pt x="41607" y="46476"/>
                  <a:pt x="41735" y="46681"/>
                </a:cubicBezTo>
                <a:cubicBezTo>
                  <a:pt x="40276" y="46457"/>
                  <a:pt x="38810" y="46375"/>
                  <a:pt x="37315" y="46285"/>
                </a:cubicBezTo>
                <a:cubicBezTo>
                  <a:pt x="36554" y="46239"/>
                  <a:pt x="35803" y="46162"/>
                  <a:pt x="35046" y="46125"/>
                </a:cubicBezTo>
                <a:cubicBezTo>
                  <a:pt x="34531" y="46098"/>
                  <a:pt x="33715" y="46139"/>
                  <a:pt x="33183" y="45902"/>
                </a:cubicBezTo>
                <a:cubicBezTo>
                  <a:pt x="34027" y="44098"/>
                  <a:pt x="35527" y="42402"/>
                  <a:pt x="37300" y="42402"/>
                </a:cubicBezTo>
                <a:close/>
                <a:moveTo>
                  <a:pt x="100525" y="18122"/>
                </a:moveTo>
                <a:cubicBezTo>
                  <a:pt x="101719" y="18459"/>
                  <a:pt x="102985" y="18204"/>
                  <a:pt x="104183" y="18463"/>
                </a:cubicBezTo>
                <a:cubicBezTo>
                  <a:pt x="102165" y="20218"/>
                  <a:pt x="100766" y="22679"/>
                  <a:pt x="98912" y="24593"/>
                </a:cubicBezTo>
                <a:cubicBezTo>
                  <a:pt x="96487" y="27093"/>
                  <a:pt x="94037" y="29518"/>
                  <a:pt x="91808" y="32201"/>
                </a:cubicBezTo>
                <a:cubicBezTo>
                  <a:pt x="89640" y="34817"/>
                  <a:pt x="87348" y="37364"/>
                  <a:pt x="85028" y="39847"/>
                </a:cubicBezTo>
                <a:cubicBezTo>
                  <a:pt x="82627" y="42411"/>
                  <a:pt x="80025" y="44726"/>
                  <a:pt x="77815" y="47479"/>
                </a:cubicBezTo>
                <a:cubicBezTo>
                  <a:pt x="77378" y="48021"/>
                  <a:pt x="76793" y="49203"/>
                  <a:pt x="75952" y="49203"/>
                </a:cubicBezTo>
                <a:cubicBezTo>
                  <a:pt x="75917" y="49203"/>
                  <a:pt x="75882" y="49201"/>
                  <a:pt x="75847" y="49197"/>
                </a:cubicBezTo>
                <a:cubicBezTo>
                  <a:pt x="75082" y="49109"/>
                  <a:pt x="74194" y="48572"/>
                  <a:pt x="73479" y="48299"/>
                </a:cubicBezTo>
                <a:cubicBezTo>
                  <a:pt x="71861" y="47674"/>
                  <a:pt x="70243" y="47050"/>
                  <a:pt x="68589" y="46517"/>
                </a:cubicBezTo>
                <a:cubicBezTo>
                  <a:pt x="65236" y="45433"/>
                  <a:pt x="61778" y="44598"/>
                  <a:pt x="58342" y="43797"/>
                </a:cubicBezTo>
                <a:cubicBezTo>
                  <a:pt x="54912" y="42995"/>
                  <a:pt x="51495" y="42289"/>
                  <a:pt x="47977" y="42011"/>
                </a:cubicBezTo>
                <a:cubicBezTo>
                  <a:pt x="46790" y="41919"/>
                  <a:pt x="45593" y="41871"/>
                  <a:pt x="44399" y="41871"/>
                </a:cubicBezTo>
                <a:cubicBezTo>
                  <a:pt x="44053" y="41871"/>
                  <a:pt x="43706" y="41875"/>
                  <a:pt x="43361" y="41883"/>
                </a:cubicBezTo>
                <a:cubicBezTo>
                  <a:pt x="43270" y="41885"/>
                  <a:pt x="43179" y="41886"/>
                  <a:pt x="43088" y="41886"/>
                </a:cubicBezTo>
                <a:cubicBezTo>
                  <a:pt x="41949" y="41886"/>
                  <a:pt x="40810" y="41737"/>
                  <a:pt x="39679" y="41673"/>
                </a:cubicBezTo>
                <a:cubicBezTo>
                  <a:pt x="44146" y="40891"/>
                  <a:pt x="48775" y="39789"/>
                  <a:pt x="53345" y="39789"/>
                </a:cubicBezTo>
                <a:cubicBezTo>
                  <a:pt x="54871" y="39789"/>
                  <a:pt x="56391" y="39912"/>
                  <a:pt x="57896" y="40211"/>
                </a:cubicBezTo>
                <a:cubicBezTo>
                  <a:pt x="60876" y="40804"/>
                  <a:pt x="63427" y="41906"/>
                  <a:pt x="66015" y="43456"/>
                </a:cubicBezTo>
                <a:cubicBezTo>
                  <a:pt x="67323" y="44239"/>
                  <a:pt x="68598" y="45054"/>
                  <a:pt x="69979" y="45710"/>
                </a:cubicBezTo>
                <a:cubicBezTo>
                  <a:pt x="71346" y="46358"/>
                  <a:pt x="72526" y="47277"/>
                  <a:pt x="73988" y="47729"/>
                </a:cubicBezTo>
                <a:cubicBezTo>
                  <a:pt x="74062" y="47751"/>
                  <a:pt x="74137" y="47763"/>
                  <a:pt x="74209" y="47763"/>
                </a:cubicBezTo>
                <a:cubicBezTo>
                  <a:pt x="74351" y="47763"/>
                  <a:pt x="74483" y="47715"/>
                  <a:pt x="74585" y="47588"/>
                </a:cubicBezTo>
                <a:cubicBezTo>
                  <a:pt x="78896" y="42106"/>
                  <a:pt x="83548" y="36908"/>
                  <a:pt x="88227" y="31741"/>
                </a:cubicBezTo>
                <a:cubicBezTo>
                  <a:pt x="90473" y="29253"/>
                  <a:pt x="92578" y="26647"/>
                  <a:pt x="94843" y="24177"/>
                </a:cubicBezTo>
                <a:cubicBezTo>
                  <a:pt x="96725" y="22136"/>
                  <a:pt x="98734" y="20236"/>
                  <a:pt x="100525" y="18122"/>
                </a:cubicBezTo>
                <a:close/>
                <a:moveTo>
                  <a:pt x="104352" y="19594"/>
                </a:moveTo>
                <a:cubicBezTo>
                  <a:pt x="104398" y="19758"/>
                  <a:pt x="104516" y="19904"/>
                  <a:pt x="104726" y="19954"/>
                </a:cubicBezTo>
                <a:cubicBezTo>
                  <a:pt x="104871" y="19986"/>
                  <a:pt x="105012" y="20017"/>
                  <a:pt x="105149" y="20049"/>
                </a:cubicBezTo>
                <a:cubicBezTo>
                  <a:pt x="100415" y="24204"/>
                  <a:pt x="96506" y="29162"/>
                  <a:pt x="92687" y="34155"/>
                </a:cubicBezTo>
                <a:cubicBezTo>
                  <a:pt x="88469" y="39673"/>
                  <a:pt x="84140" y="45105"/>
                  <a:pt x="79825" y="50545"/>
                </a:cubicBezTo>
                <a:cubicBezTo>
                  <a:pt x="78959" y="51634"/>
                  <a:pt x="78231" y="52787"/>
                  <a:pt x="77447" y="53926"/>
                </a:cubicBezTo>
                <a:cubicBezTo>
                  <a:pt x="77365" y="54043"/>
                  <a:pt x="77196" y="54089"/>
                  <a:pt x="76978" y="54089"/>
                </a:cubicBezTo>
                <a:cubicBezTo>
                  <a:pt x="76231" y="54089"/>
                  <a:pt x="74916" y="53543"/>
                  <a:pt x="74627" y="53447"/>
                </a:cubicBezTo>
                <a:cubicBezTo>
                  <a:pt x="73706" y="53161"/>
                  <a:pt x="72808" y="52823"/>
                  <a:pt x="71906" y="52486"/>
                </a:cubicBezTo>
                <a:cubicBezTo>
                  <a:pt x="68858" y="51342"/>
                  <a:pt x="65851" y="50112"/>
                  <a:pt x="62630" y="49542"/>
                </a:cubicBezTo>
                <a:cubicBezTo>
                  <a:pt x="59126" y="48918"/>
                  <a:pt x="55741" y="47574"/>
                  <a:pt x="52323" y="46613"/>
                </a:cubicBezTo>
                <a:cubicBezTo>
                  <a:pt x="50542" y="46112"/>
                  <a:pt x="48710" y="45633"/>
                  <a:pt x="46879" y="45369"/>
                </a:cubicBezTo>
                <a:cubicBezTo>
                  <a:pt x="46227" y="45277"/>
                  <a:pt x="45567" y="45264"/>
                  <a:pt x="44910" y="45250"/>
                </a:cubicBezTo>
                <a:cubicBezTo>
                  <a:pt x="44821" y="45248"/>
                  <a:pt x="44732" y="45248"/>
                  <a:pt x="44643" y="45248"/>
                </a:cubicBezTo>
                <a:cubicBezTo>
                  <a:pt x="44245" y="45248"/>
                  <a:pt x="43846" y="45262"/>
                  <a:pt x="43447" y="45269"/>
                </a:cubicBezTo>
                <a:cubicBezTo>
                  <a:pt x="43302" y="45272"/>
                  <a:pt x="42691" y="45315"/>
                  <a:pt x="42346" y="45315"/>
                </a:cubicBezTo>
                <a:cubicBezTo>
                  <a:pt x="42225" y="45315"/>
                  <a:pt x="42137" y="45310"/>
                  <a:pt x="42112" y="45296"/>
                </a:cubicBezTo>
                <a:cubicBezTo>
                  <a:pt x="42085" y="45277"/>
                  <a:pt x="42053" y="45269"/>
                  <a:pt x="42026" y="45269"/>
                </a:cubicBezTo>
                <a:cubicBezTo>
                  <a:pt x="41729" y="44699"/>
                  <a:pt x="41483" y="44089"/>
                  <a:pt x="41210" y="43620"/>
                </a:cubicBezTo>
                <a:cubicBezTo>
                  <a:pt x="41037" y="43313"/>
                  <a:pt x="40810" y="43027"/>
                  <a:pt x="40545" y="42762"/>
                </a:cubicBezTo>
                <a:lnTo>
                  <a:pt x="40545" y="42762"/>
                </a:lnTo>
                <a:cubicBezTo>
                  <a:pt x="41234" y="42829"/>
                  <a:pt x="41925" y="42896"/>
                  <a:pt x="42626" y="42896"/>
                </a:cubicBezTo>
                <a:cubicBezTo>
                  <a:pt x="42740" y="42896"/>
                  <a:pt x="42855" y="42894"/>
                  <a:pt x="42969" y="42890"/>
                </a:cubicBezTo>
                <a:cubicBezTo>
                  <a:pt x="43402" y="42877"/>
                  <a:pt x="43833" y="42871"/>
                  <a:pt x="44265" y="42871"/>
                </a:cubicBezTo>
                <a:cubicBezTo>
                  <a:pt x="45620" y="42871"/>
                  <a:pt x="46971" y="42933"/>
                  <a:pt x="48323" y="43040"/>
                </a:cubicBezTo>
                <a:cubicBezTo>
                  <a:pt x="52023" y="43332"/>
                  <a:pt x="55644" y="44184"/>
                  <a:pt x="59249" y="45018"/>
                </a:cubicBezTo>
                <a:cubicBezTo>
                  <a:pt x="63090" y="45902"/>
                  <a:pt x="66949" y="46867"/>
                  <a:pt x="70653" y="48217"/>
                </a:cubicBezTo>
                <a:cubicBezTo>
                  <a:pt x="72217" y="48786"/>
                  <a:pt x="73748" y="49415"/>
                  <a:pt x="75300" y="50002"/>
                </a:cubicBezTo>
                <a:cubicBezTo>
                  <a:pt x="75536" y="50092"/>
                  <a:pt x="75760" y="50134"/>
                  <a:pt x="75975" y="50134"/>
                </a:cubicBezTo>
                <a:cubicBezTo>
                  <a:pt x="76462" y="50134"/>
                  <a:pt x="76900" y="49915"/>
                  <a:pt x="77306" y="49529"/>
                </a:cubicBezTo>
                <a:cubicBezTo>
                  <a:pt x="78450" y="48431"/>
                  <a:pt x="79415" y="47041"/>
                  <a:pt x="80431" y="45815"/>
                </a:cubicBezTo>
                <a:cubicBezTo>
                  <a:pt x="81497" y="44526"/>
                  <a:pt x="82778" y="43391"/>
                  <a:pt x="83972" y="42220"/>
                </a:cubicBezTo>
                <a:cubicBezTo>
                  <a:pt x="86509" y="39738"/>
                  <a:pt x="88842" y="37036"/>
                  <a:pt x="91179" y="34365"/>
                </a:cubicBezTo>
                <a:cubicBezTo>
                  <a:pt x="93589" y="31608"/>
                  <a:pt x="95946" y="28885"/>
                  <a:pt x="98529" y="26287"/>
                </a:cubicBezTo>
                <a:cubicBezTo>
                  <a:pt x="100625" y="24182"/>
                  <a:pt x="102310" y="21726"/>
                  <a:pt x="104352" y="19594"/>
                </a:cubicBezTo>
                <a:close/>
                <a:moveTo>
                  <a:pt x="105855" y="20755"/>
                </a:moveTo>
                <a:cubicBezTo>
                  <a:pt x="105805" y="20896"/>
                  <a:pt x="105864" y="21075"/>
                  <a:pt x="106047" y="21093"/>
                </a:cubicBezTo>
                <a:cubicBezTo>
                  <a:pt x="106657" y="21152"/>
                  <a:pt x="107319" y="21239"/>
                  <a:pt x="107920" y="21371"/>
                </a:cubicBezTo>
                <a:cubicBezTo>
                  <a:pt x="109332" y="21680"/>
                  <a:pt x="108034" y="22601"/>
                  <a:pt x="107565" y="23075"/>
                </a:cubicBezTo>
                <a:cubicBezTo>
                  <a:pt x="106280" y="24378"/>
                  <a:pt x="105004" y="25695"/>
                  <a:pt x="103750" y="27030"/>
                </a:cubicBezTo>
                <a:cubicBezTo>
                  <a:pt x="100533" y="30475"/>
                  <a:pt x="97477" y="34073"/>
                  <a:pt x="94447" y="37682"/>
                </a:cubicBezTo>
                <a:cubicBezTo>
                  <a:pt x="91402" y="41309"/>
                  <a:pt x="88487" y="45036"/>
                  <a:pt x="85434" y="48654"/>
                </a:cubicBezTo>
                <a:cubicBezTo>
                  <a:pt x="82892" y="51661"/>
                  <a:pt x="79817" y="54235"/>
                  <a:pt x="77401" y="57348"/>
                </a:cubicBezTo>
                <a:cubicBezTo>
                  <a:pt x="75538" y="55174"/>
                  <a:pt x="72703" y="54267"/>
                  <a:pt x="69975" y="53615"/>
                </a:cubicBezTo>
                <a:cubicBezTo>
                  <a:pt x="65814" y="52618"/>
                  <a:pt x="61659" y="51542"/>
                  <a:pt x="57467" y="50682"/>
                </a:cubicBezTo>
                <a:cubicBezTo>
                  <a:pt x="55240" y="50221"/>
                  <a:pt x="52998" y="49765"/>
                  <a:pt x="50788" y="49224"/>
                </a:cubicBezTo>
                <a:cubicBezTo>
                  <a:pt x="48542" y="48667"/>
                  <a:pt x="46382" y="47847"/>
                  <a:pt x="44163" y="47201"/>
                </a:cubicBezTo>
                <a:cubicBezTo>
                  <a:pt x="43834" y="47109"/>
                  <a:pt x="43512" y="47027"/>
                  <a:pt x="43184" y="46955"/>
                </a:cubicBezTo>
                <a:cubicBezTo>
                  <a:pt x="43188" y="46823"/>
                  <a:pt x="43138" y="46695"/>
                  <a:pt x="43020" y="46604"/>
                </a:cubicBezTo>
                <a:cubicBezTo>
                  <a:pt x="42805" y="46440"/>
                  <a:pt x="42618" y="46225"/>
                  <a:pt x="42450" y="45984"/>
                </a:cubicBezTo>
                <a:lnTo>
                  <a:pt x="42637" y="45984"/>
                </a:lnTo>
                <a:cubicBezTo>
                  <a:pt x="42786" y="45986"/>
                  <a:pt x="42934" y="45987"/>
                  <a:pt x="43083" y="45987"/>
                </a:cubicBezTo>
                <a:cubicBezTo>
                  <a:pt x="43481" y="45987"/>
                  <a:pt x="43878" y="45981"/>
                  <a:pt x="44276" y="45981"/>
                </a:cubicBezTo>
                <a:cubicBezTo>
                  <a:pt x="44790" y="45981"/>
                  <a:pt x="45305" y="45990"/>
                  <a:pt x="45821" y="46030"/>
                </a:cubicBezTo>
                <a:cubicBezTo>
                  <a:pt x="47640" y="46175"/>
                  <a:pt x="49434" y="46699"/>
                  <a:pt x="51188" y="47164"/>
                </a:cubicBezTo>
                <a:cubicBezTo>
                  <a:pt x="54816" y="48130"/>
                  <a:pt x="58329" y="49456"/>
                  <a:pt x="61978" y="50349"/>
                </a:cubicBezTo>
                <a:cubicBezTo>
                  <a:pt x="65578" y="51228"/>
                  <a:pt x="68936" y="52422"/>
                  <a:pt x="72408" y="53712"/>
                </a:cubicBezTo>
                <a:cubicBezTo>
                  <a:pt x="73847" y="54244"/>
                  <a:pt x="75415" y="54883"/>
                  <a:pt x="76946" y="55056"/>
                </a:cubicBezTo>
                <a:cubicBezTo>
                  <a:pt x="77008" y="55063"/>
                  <a:pt x="77069" y="55066"/>
                  <a:pt x="77127" y="55066"/>
                </a:cubicBezTo>
                <a:cubicBezTo>
                  <a:pt x="77808" y="55066"/>
                  <a:pt x="78209" y="54592"/>
                  <a:pt x="78545" y="54021"/>
                </a:cubicBezTo>
                <a:cubicBezTo>
                  <a:pt x="80395" y="50882"/>
                  <a:pt x="83102" y="48203"/>
                  <a:pt x="85312" y="45315"/>
                </a:cubicBezTo>
                <a:cubicBezTo>
                  <a:pt x="87512" y="42426"/>
                  <a:pt x="89795" y="39605"/>
                  <a:pt x="91999" y="36721"/>
                </a:cubicBezTo>
                <a:cubicBezTo>
                  <a:pt x="96283" y="31116"/>
                  <a:pt x="100529" y="25417"/>
                  <a:pt x="105855" y="20755"/>
                </a:cubicBezTo>
                <a:close/>
                <a:moveTo>
                  <a:pt x="51373" y="1"/>
                </a:moveTo>
                <a:cubicBezTo>
                  <a:pt x="48827" y="1"/>
                  <a:pt x="46550" y="1451"/>
                  <a:pt x="44528" y="3050"/>
                </a:cubicBezTo>
                <a:cubicBezTo>
                  <a:pt x="43102" y="4184"/>
                  <a:pt x="41716" y="5337"/>
                  <a:pt x="40053" y="6107"/>
                </a:cubicBezTo>
                <a:cubicBezTo>
                  <a:pt x="39415" y="6402"/>
                  <a:pt x="38238" y="6885"/>
                  <a:pt x="37267" y="6885"/>
                </a:cubicBezTo>
                <a:cubicBezTo>
                  <a:pt x="36690" y="6885"/>
                  <a:pt x="36187" y="6715"/>
                  <a:pt x="35912" y="6235"/>
                </a:cubicBezTo>
                <a:cubicBezTo>
                  <a:pt x="35856" y="6137"/>
                  <a:pt x="35776" y="6098"/>
                  <a:pt x="35694" y="6098"/>
                </a:cubicBezTo>
                <a:cubicBezTo>
                  <a:pt x="35587" y="6098"/>
                  <a:pt x="35477" y="6163"/>
                  <a:pt x="35410" y="6253"/>
                </a:cubicBezTo>
                <a:cubicBezTo>
                  <a:pt x="35332" y="6271"/>
                  <a:pt x="35256" y="6308"/>
                  <a:pt x="35183" y="6376"/>
                </a:cubicBezTo>
                <a:cubicBezTo>
                  <a:pt x="32827" y="8655"/>
                  <a:pt x="30613" y="11160"/>
                  <a:pt x="28339" y="13529"/>
                </a:cubicBezTo>
                <a:cubicBezTo>
                  <a:pt x="25852" y="16118"/>
                  <a:pt x="23473" y="18770"/>
                  <a:pt x="20807" y="21184"/>
                </a:cubicBezTo>
                <a:cubicBezTo>
                  <a:pt x="18374" y="23390"/>
                  <a:pt x="15901" y="25558"/>
                  <a:pt x="13449" y="27745"/>
                </a:cubicBezTo>
                <a:cubicBezTo>
                  <a:pt x="11248" y="29709"/>
                  <a:pt x="8719" y="32224"/>
                  <a:pt x="5712" y="32771"/>
                </a:cubicBezTo>
                <a:cubicBezTo>
                  <a:pt x="5658" y="32771"/>
                  <a:pt x="5616" y="32788"/>
                  <a:pt x="5584" y="32811"/>
                </a:cubicBezTo>
                <a:cubicBezTo>
                  <a:pt x="5565" y="32809"/>
                  <a:pt x="5546" y="32807"/>
                  <a:pt x="5528" y="32807"/>
                </a:cubicBezTo>
                <a:cubicBezTo>
                  <a:pt x="5300" y="32807"/>
                  <a:pt x="5079" y="33003"/>
                  <a:pt x="5084" y="33280"/>
                </a:cubicBezTo>
                <a:cubicBezTo>
                  <a:pt x="5088" y="33833"/>
                  <a:pt x="5315" y="34170"/>
                  <a:pt x="5671" y="34356"/>
                </a:cubicBezTo>
                <a:cubicBezTo>
                  <a:pt x="5211" y="34525"/>
                  <a:pt x="4823" y="34872"/>
                  <a:pt x="4463" y="35213"/>
                </a:cubicBezTo>
                <a:cubicBezTo>
                  <a:pt x="3658" y="35987"/>
                  <a:pt x="2577" y="36616"/>
                  <a:pt x="1908" y="37509"/>
                </a:cubicBezTo>
                <a:cubicBezTo>
                  <a:pt x="1714" y="37764"/>
                  <a:pt x="1890" y="38116"/>
                  <a:pt x="2201" y="38116"/>
                </a:cubicBezTo>
                <a:cubicBezTo>
                  <a:pt x="2213" y="38116"/>
                  <a:pt x="2224" y="38116"/>
                  <a:pt x="2236" y="38115"/>
                </a:cubicBezTo>
                <a:cubicBezTo>
                  <a:pt x="2314" y="38111"/>
                  <a:pt x="2396" y="38106"/>
                  <a:pt x="2472" y="38102"/>
                </a:cubicBezTo>
                <a:lnTo>
                  <a:pt x="2472" y="38102"/>
                </a:lnTo>
                <a:cubicBezTo>
                  <a:pt x="2167" y="38316"/>
                  <a:pt x="1925" y="38626"/>
                  <a:pt x="1730" y="38954"/>
                </a:cubicBezTo>
                <a:cubicBezTo>
                  <a:pt x="1402" y="38785"/>
                  <a:pt x="1069" y="38649"/>
                  <a:pt x="705" y="38589"/>
                </a:cubicBezTo>
                <a:cubicBezTo>
                  <a:pt x="682" y="38586"/>
                  <a:pt x="659" y="38584"/>
                  <a:pt x="637" y="38584"/>
                </a:cubicBezTo>
                <a:cubicBezTo>
                  <a:pt x="227" y="38584"/>
                  <a:pt x="1" y="39162"/>
                  <a:pt x="304" y="39395"/>
                </a:cubicBezTo>
                <a:cubicBezTo>
                  <a:pt x="304" y="39414"/>
                  <a:pt x="304" y="39437"/>
                  <a:pt x="308" y="39459"/>
                </a:cubicBezTo>
                <a:cubicBezTo>
                  <a:pt x="400" y="39929"/>
                  <a:pt x="577" y="40316"/>
                  <a:pt x="837" y="40716"/>
                </a:cubicBezTo>
                <a:cubicBezTo>
                  <a:pt x="1065" y="41063"/>
                  <a:pt x="1389" y="41555"/>
                  <a:pt x="1767" y="41806"/>
                </a:cubicBezTo>
                <a:cubicBezTo>
                  <a:pt x="1675" y="41888"/>
                  <a:pt x="1616" y="42011"/>
                  <a:pt x="1648" y="42157"/>
                </a:cubicBezTo>
                <a:cubicBezTo>
                  <a:pt x="1866" y="43328"/>
                  <a:pt x="4455" y="43264"/>
                  <a:pt x="5298" y="43364"/>
                </a:cubicBezTo>
                <a:cubicBezTo>
                  <a:pt x="7649" y="43633"/>
                  <a:pt x="9941" y="43888"/>
                  <a:pt x="12269" y="44344"/>
                </a:cubicBezTo>
                <a:cubicBezTo>
                  <a:pt x="15832" y="45041"/>
                  <a:pt x="19350" y="45519"/>
                  <a:pt x="22967" y="45765"/>
                </a:cubicBezTo>
                <a:cubicBezTo>
                  <a:pt x="24662" y="45879"/>
                  <a:pt x="26371" y="46125"/>
                  <a:pt x="28070" y="46175"/>
                </a:cubicBezTo>
                <a:cubicBezTo>
                  <a:pt x="29437" y="46221"/>
                  <a:pt x="30854" y="46194"/>
                  <a:pt x="32180" y="46585"/>
                </a:cubicBezTo>
                <a:cubicBezTo>
                  <a:pt x="32189" y="46699"/>
                  <a:pt x="32203" y="46808"/>
                  <a:pt x="32226" y="46918"/>
                </a:cubicBezTo>
                <a:cubicBezTo>
                  <a:pt x="32256" y="47058"/>
                  <a:pt x="32407" y="47167"/>
                  <a:pt x="32543" y="47167"/>
                </a:cubicBezTo>
                <a:cubicBezTo>
                  <a:pt x="32632" y="47167"/>
                  <a:pt x="32713" y="47120"/>
                  <a:pt x="32749" y="47004"/>
                </a:cubicBezTo>
                <a:cubicBezTo>
                  <a:pt x="32768" y="46936"/>
                  <a:pt x="32790" y="46873"/>
                  <a:pt x="32813" y="46804"/>
                </a:cubicBezTo>
                <a:cubicBezTo>
                  <a:pt x="33624" y="47141"/>
                  <a:pt x="34695" y="47069"/>
                  <a:pt x="35496" y="47109"/>
                </a:cubicBezTo>
                <a:cubicBezTo>
                  <a:pt x="37534" y="47214"/>
                  <a:pt x="39607" y="47315"/>
                  <a:pt x="41626" y="47597"/>
                </a:cubicBezTo>
                <a:cubicBezTo>
                  <a:pt x="43830" y="47912"/>
                  <a:pt x="45985" y="48795"/>
                  <a:pt x="48105" y="49470"/>
                </a:cubicBezTo>
                <a:cubicBezTo>
                  <a:pt x="50259" y="50153"/>
                  <a:pt x="52469" y="50581"/>
                  <a:pt x="54670" y="51077"/>
                </a:cubicBezTo>
                <a:cubicBezTo>
                  <a:pt x="56952" y="51592"/>
                  <a:pt x="59258" y="52017"/>
                  <a:pt x="61536" y="52554"/>
                </a:cubicBezTo>
                <a:cubicBezTo>
                  <a:pt x="63582" y="53033"/>
                  <a:pt x="65564" y="53680"/>
                  <a:pt x="67628" y="54099"/>
                </a:cubicBezTo>
                <a:cubicBezTo>
                  <a:pt x="70949" y="54778"/>
                  <a:pt x="74886" y="55489"/>
                  <a:pt x="77033" y="58382"/>
                </a:cubicBezTo>
                <a:cubicBezTo>
                  <a:pt x="77124" y="58504"/>
                  <a:pt x="77276" y="58572"/>
                  <a:pt x="77425" y="58572"/>
                </a:cubicBezTo>
                <a:cubicBezTo>
                  <a:pt x="77558" y="58572"/>
                  <a:pt x="77689" y="58518"/>
                  <a:pt x="77771" y="58400"/>
                </a:cubicBezTo>
                <a:cubicBezTo>
                  <a:pt x="80473" y="54582"/>
                  <a:pt x="84113" y="51493"/>
                  <a:pt x="87110" y="47902"/>
                </a:cubicBezTo>
                <a:cubicBezTo>
                  <a:pt x="90610" y="43710"/>
                  <a:pt x="93995" y="39427"/>
                  <a:pt x="97540" y="35272"/>
                </a:cubicBezTo>
                <a:cubicBezTo>
                  <a:pt x="100752" y="31509"/>
                  <a:pt x="104033" y="27813"/>
                  <a:pt x="107487" y="24269"/>
                </a:cubicBezTo>
                <a:cubicBezTo>
                  <a:pt x="108179" y="23558"/>
                  <a:pt x="109642" y="22570"/>
                  <a:pt x="109300" y="21439"/>
                </a:cubicBezTo>
                <a:cubicBezTo>
                  <a:pt x="109073" y="20690"/>
                  <a:pt x="107992" y="20526"/>
                  <a:pt x="107084" y="20526"/>
                </a:cubicBezTo>
                <a:cubicBezTo>
                  <a:pt x="106678" y="20526"/>
                  <a:pt x="106306" y="20559"/>
                  <a:pt x="106061" y="20587"/>
                </a:cubicBezTo>
                <a:cubicBezTo>
                  <a:pt x="106056" y="20587"/>
                  <a:pt x="106051" y="20591"/>
                  <a:pt x="106047" y="20591"/>
                </a:cubicBezTo>
                <a:cubicBezTo>
                  <a:pt x="106247" y="20419"/>
                  <a:pt x="106438" y="20250"/>
                  <a:pt x="106639" y="20082"/>
                </a:cubicBezTo>
                <a:cubicBezTo>
                  <a:pt x="107026" y="19758"/>
                  <a:pt x="106799" y="19184"/>
                  <a:pt x="106311" y="19184"/>
                </a:cubicBezTo>
                <a:cubicBezTo>
                  <a:pt x="106305" y="19184"/>
                  <a:pt x="106299" y="19184"/>
                  <a:pt x="106293" y="19184"/>
                </a:cubicBezTo>
                <a:cubicBezTo>
                  <a:pt x="106274" y="19184"/>
                  <a:pt x="106254" y="19185"/>
                  <a:pt x="106235" y="19185"/>
                </a:cubicBezTo>
                <a:cubicBezTo>
                  <a:pt x="105786" y="19185"/>
                  <a:pt x="105395" y="19088"/>
                  <a:pt x="104967" y="18988"/>
                </a:cubicBezTo>
                <a:cubicBezTo>
                  <a:pt x="105086" y="18873"/>
                  <a:pt x="105195" y="18751"/>
                  <a:pt x="105317" y="18642"/>
                </a:cubicBezTo>
                <a:cubicBezTo>
                  <a:pt x="105601" y="18377"/>
                  <a:pt x="105504" y="17986"/>
                  <a:pt x="105136" y="17876"/>
                </a:cubicBezTo>
                <a:cubicBezTo>
                  <a:pt x="104535" y="17703"/>
                  <a:pt x="103921" y="17659"/>
                  <a:pt x="103301" y="17659"/>
                </a:cubicBezTo>
                <a:cubicBezTo>
                  <a:pt x="102633" y="17659"/>
                  <a:pt x="101959" y="17711"/>
                  <a:pt x="101290" y="17711"/>
                </a:cubicBezTo>
                <a:cubicBezTo>
                  <a:pt x="101153" y="17711"/>
                  <a:pt x="101016" y="17709"/>
                  <a:pt x="100880" y="17703"/>
                </a:cubicBezTo>
                <a:cubicBezTo>
                  <a:pt x="101145" y="17384"/>
                  <a:pt x="101399" y="17060"/>
                  <a:pt x="101650" y="16728"/>
                </a:cubicBezTo>
                <a:cubicBezTo>
                  <a:pt x="101928" y="16358"/>
                  <a:pt x="101637" y="15944"/>
                  <a:pt x="101222" y="15935"/>
                </a:cubicBezTo>
                <a:cubicBezTo>
                  <a:pt x="99973" y="15912"/>
                  <a:pt x="98729" y="15926"/>
                  <a:pt x="97486" y="15862"/>
                </a:cubicBezTo>
                <a:cubicBezTo>
                  <a:pt x="98041" y="15111"/>
                  <a:pt x="98516" y="14299"/>
                  <a:pt x="98838" y="13388"/>
                </a:cubicBezTo>
                <a:cubicBezTo>
                  <a:pt x="98986" y="12975"/>
                  <a:pt x="98703" y="12516"/>
                  <a:pt x="98290" y="12516"/>
                </a:cubicBezTo>
                <a:cubicBezTo>
                  <a:pt x="98215" y="12516"/>
                  <a:pt x="98137" y="12531"/>
                  <a:pt x="98055" y="12564"/>
                </a:cubicBezTo>
                <a:cubicBezTo>
                  <a:pt x="97223" y="12893"/>
                  <a:pt x="96376" y="13036"/>
                  <a:pt x="95530" y="13036"/>
                </a:cubicBezTo>
                <a:cubicBezTo>
                  <a:pt x="92911" y="13036"/>
                  <a:pt x="90302" y="11670"/>
                  <a:pt x="88168" y="10245"/>
                </a:cubicBezTo>
                <a:cubicBezTo>
                  <a:pt x="85831" y="8676"/>
                  <a:pt x="83907" y="6590"/>
                  <a:pt x="81634" y="4941"/>
                </a:cubicBezTo>
                <a:cubicBezTo>
                  <a:pt x="79850" y="3647"/>
                  <a:pt x="77867" y="2878"/>
                  <a:pt x="75708" y="2878"/>
                </a:cubicBezTo>
                <a:cubicBezTo>
                  <a:pt x="75397" y="2878"/>
                  <a:pt x="75082" y="2894"/>
                  <a:pt x="74763" y="2927"/>
                </a:cubicBezTo>
                <a:cubicBezTo>
                  <a:pt x="71446" y="3273"/>
                  <a:pt x="69095" y="5957"/>
                  <a:pt x="66844" y="8148"/>
                </a:cubicBezTo>
                <a:cubicBezTo>
                  <a:pt x="65191" y="9757"/>
                  <a:pt x="63523" y="11370"/>
                  <a:pt x="61892" y="13014"/>
                </a:cubicBezTo>
                <a:cubicBezTo>
                  <a:pt x="61746" y="12919"/>
                  <a:pt x="61591" y="12819"/>
                  <a:pt x="61450" y="12705"/>
                </a:cubicBezTo>
                <a:cubicBezTo>
                  <a:pt x="60803" y="12199"/>
                  <a:pt x="60452" y="11347"/>
                  <a:pt x="60155" y="10613"/>
                </a:cubicBezTo>
                <a:cubicBezTo>
                  <a:pt x="59636" y="9333"/>
                  <a:pt x="59372" y="7957"/>
                  <a:pt x="58980" y="6632"/>
                </a:cubicBezTo>
                <a:cubicBezTo>
                  <a:pt x="58174" y="3925"/>
                  <a:pt x="55995" y="1027"/>
                  <a:pt x="53175" y="248"/>
                </a:cubicBezTo>
                <a:cubicBezTo>
                  <a:pt x="52560" y="78"/>
                  <a:pt x="51960" y="1"/>
                  <a:pt x="513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7"/>
          <p:cNvGrpSpPr/>
          <p:nvPr/>
        </p:nvGrpSpPr>
        <p:grpSpPr>
          <a:xfrm>
            <a:off x="1873244" y="352942"/>
            <a:ext cx="703421" cy="837251"/>
            <a:chOff x="2507488" y="622952"/>
            <a:chExt cx="623545" cy="742178"/>
          </a:xfrm>
        </p:grpSpPr>
        <p:sp>
          <p:nvSpPr>
            <p:cNvPr id="357" name="Google Shape;357;p27"/>
            <p:cNvSpPr/>
            <p:nvPr/>
          </p:nvSpPr>
          <p:spPr>
            <a:xfrm>
              <a:off x="2507488" y="622952"/>
              <a:ext cx="623545" cy="742178"/>
            </a:xfrm>
            <a:custGeom>
              <a:avLst/>
              <a:gdLst/>
              <a:ahLst/>
              <a:cxnLst/>
              <a:rect l="l" t="t" r="r" b="b"/>
              <a:pathLst>
                <a:path w="26848" h="31956" extrusionOk="0">
                  <a:moveTo>
                    <a:pt x="12642" y="1019"/>
                  </a:moveTo>
                  <a:cubicBezTo>
                    <a:pt x="13474" y="1019"/>
                    <a:pt x="14304" y="1107"/>
                    <a:pt x="15109" y="1283"/>
                  </a:cubicBezTo>
                  <a:cubicBezTo>
                    <a:pt x="19010" y="2145"/>
                    <a:pt x="21142" y="5653"/>
                    <a:pt x="22226" y="9217"/>
                  </a:cubicBezTo>
                  <a:cubicBezTo>
                    <a:pt x="23247" y="12561"/>
                    <a:pt x="23365" y="16155"/>
                    <a:pt x="23420" y="19623"/>
                  </a:cubicBezTo>
                  <a:cubicBezTo>
                    <a:pt x="23466" y="22767"/>
                    <a:pt x="23680" y="25537"/>
                    <a:pt x="24486" y="28412"/>
                  </a:cubicBezTo>
                  <a:cubicBezTo>
                    <a:pt x="23161" y="27014"/>
                    <a:pt x="21580" y="25910"/>
                    <a:pt x="19729" y="25022"/>
                  </a:cubicBezTo>
                  <a:cubicBezTo>
                    <a:pt x="16421" y="23437"/>
                    <a:pt x="12876" y="22958"/>
                    <a:pt x="9669" y="21035"/>
                  </a:cubicBezTo>
                  <a:cubicBezTo>
                    <a:pt x="6384" y="19063"/>
                    <a:pt x="3423" y="16115"/>
                    <a:pt x="2252" y="12397"/>
                  </a:cubicBezTo>
                  <a:cubicBezTo>
                    <a:pt x="1094" y="8725"/>
                    <a:pt x="3104" y="5106"/>
                    <a:pt x="6075" y="3029"/>
                  </a:cubicBezTo>
                  <a:cubicBezTo>
                    <a:pt x="7976" y="1700"/>
                    <a:pt x="10319" y="1019"/>
                    <a:pt x="12642" y="1019"/>
                  </a:cubicBezTo>
                  <a:close/>
                  <a:moveTo>
                    <a:pt x="12448" y="1"/>
                  </a:moveTo>
                  <a:cubicBezTo>
                    <a:pt x="10237" y="1"/>
                    <a:pt x="7963" y="589"/>
                    <a:pt x="5915" y="1721"/>
                  </a:cubicBezTo>
                  <a:cubicBezTo>
                    <a:pt x="3331" y="3148"/>
                    <a:pt x="1463" y="5608"/>
                    <a:pt x="803" y="8473"/>
                  </a:cubicBezTo>
                  <a:cubicBezTo>
                    <a:pt x="0" y="11951"/>
                    <a:pt x="1650" y="15258"/>
                    <a:pt x="3800" y="17877"/>
                  </a:cubicBezTo>
                  <a:cubicBezTo>
                    <a:pt x="6329" y="20949"/>
                    <a:pt x="10006" y="23141"/>
                    <a:pt x="13706" y="24489"/>
                  </a:cubicBezTo>
                  <a:cubicBezTo>
                    <a:pt x="15916" y="25291"/>
                    <a:pt x="18153" y="25637"/>
                    <a:pt x="20290" y="26713"/>
                  </a:cubicBezTo>
                  <a:cubicBezTo>
                    <a:pt x="22295" y="27719"/>
                    <a:pt x="23990" y="29296"/>
                    <a:pt x="25403" y="31037"/>
                  </a:cubicBezTo>
                  <a:cubicBezTo>
                    <a:pt x="25403" y="31041"/>
                    <a:pt x="25407" y="31041"/>
                    <a:pt x="25407" y="31041"/>
                  </a:cubicBezTo>
                  <a:cubicBezTo>
                    <a:pt x="25603" y="31287"/>
                    <a:pt x="25794" y="31529"/>
                    <a:pt x="25981" y="31779"/>
                  </a:cubicBezTo>
                  <a:cubicBezTo>
                    <a:pt x="26074" y="31903"/>
                    <a:pt x="26200" y="31956"/>
                    <a:pt x="26322" y="31956"/>
                  </a:cubicBezTo>
                  <a:cubicBezTo>
                    <a:pt x="26595" y="31956"/>
                    <a:pt x="26848" y="31693"/>
                    <a:pt x="26669" y="31378"/>
                  </a:cubicBezTo>
                  <a:cubicBezTo>
                    <a:pt x="26381" y="30868"/>
                    <a:pt x="26067" y="30394"/>
                    <a:pt x="25739" y="29939"/>
                  </a:cubicBezTo>
                  <a:cubicBezTo>
                    <a:pt x="25315" y="27615"/>
                    <a:pt x="24528" y="25405"/>
                    <a:pt x="24454" y="22995"/>
                  </a:cubicBezTo>
                  <a:cubicBezTo>
                    <a:pt x="24395" y="21058"/>
                    <a:pt x="24459" y="19117"/>
                    <a:pt x="24386" y="17176"/>
                  </a:cubicBezTo>
                  <a:cubicBezTo>
                    <a:pt x="24244" y="13358"/>
                    <a:pt x="23735" y="9499"/>
                    <a:pt x="22112" y="6004"/>
                  </a:cubicBezTo>
                  <a:cubicBezTo>
                    <a:pt x="20216" y="1913"/>
                    <a:pt x="16433" y="1"/>
                    <a:pt x="12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2700836" y="762093"/>
              <a:ext cx="199921" cy="287944"/>
            </a:xfrm>
            <a:custGeom>
              <a:avLst/>
              <a:gdLst/>
              <a:ahLst/>
              <a:cxnLst/>
              <a:rect l="l" t="t" r="r" b="b"/>
              <a:pathLst>
                <a:path w="8608" h="12398" extrusionOk="0">
                  <a:moveTo>
                    <a:pt x="6907" y="1310"/>
                  </a:moveTo>
                  <a:cubicBezTo>
                    <a:pt x="7340" y="1310"/>
                    <a:pt x="7488" y="1694"/>
                    <a:pt x="7350" y="2460"/>
                  </a:cubicBezTo>
                  <a:cubicBezTo>
                    <a:pt x="7394" y="3485"/>
                    <a:pt x="7117" y="4515"/>
                    <a:pt x="6917" y="5508"/>
                  </a:cubicBezTo>
                  <a:cubicBezTo>
                    <a:pt x="6534" y="7408"/>
                    <a:pt x="6506" y="9399"/>
                    <a:pt x="5918" y="11245"/>
                  </a:cubicBezTo>
                  <a:cubicBezTo>
                    <a:pt x="4711" y="9863"/>
                    <a:pt x="4169" y="8141"/>
                    <a:pt x="3016" y="6715"/>
                  </a:cubicBezTo>
                  <a:cubicBezTo>
                    <a:pt x="1914" y="5358"/>
                    <a:pt x="720" y="4050"/>
                    <a:pt x="1586" y="2181"/>
                  </a:cubicBezTo>
                  <a:cubicBezTo>
                    <a:pt x="1736" y="1858"/>
                    <a:pt x="1923" y="1725"/>
                    <a:pt x="2127" y="1725"/>
                  </a:cubicBezTo>
                  <a:cubicBezTo>
                    <a:pt x="2980" y="1725"/>
                    <a:pt x="4137" y="4046"/>
                    <a:pt x="4192" y="4429"/>
                  </a:cubicBezTo>
                  <a:cubicBezTo>
                    <a:pt x="4209" y="4543"/>
                    <a:pt x="4299" y="4591"/>
                    <a:pt x="4393" y="4591"/>
                  </a:cubicBezTo>
                  <a:cubicBezTo>
                    <a:pt x="4422" y="4591"/>
                    <a:pt x="4451" y="4587"/>
                    <a:pt x="4479" y="4578"/>
                  </a:cubicBezTo>
                  <a:cubicBezTo>
                    <a:pt x="4483" y="4665"/>
                    <a:pt x="4483" y="4751"/>
                    <a:pt x="4488" y="4847"/>
                  </a:cubicBezTo>
                  <a:cubicBezTo>
                    <a:pt x="4509" y="5104"/>
                    <a:pt x="4697" y="5232"/>
                    <a:pt x="4886" y="5232"/>
                  </a:cubicBezTo>
                  <a:cubicBezTo>
                    <a:pt x="5075" y="5232"/>
                    <a:pt x="5265" y="5103"/>
                    <a:pt x="5285" y="4847"/>
                  </a:cubicBezTo>
                  <a:cubicBezTo>
                    <a:pt x="5381" y="3750"/>
                    <a:pt x="5381" y="2724"/>
                    <a:pt x="5864" y="1699"/>
                  </a:cubicBezTo>
                  <a:cubicBezTo>
                    <a:pt x="6308" y="1440"/>
                    <a:pt x="6656" y="1310"/>
                    <a:pt x="6907" y="1310"/>
                  </a:cubicBezTo>
                  <a:close/>
                  <a:moveTo>
                    <a:pt x="6803" y="1"/>
                  </a:moveTo>
                  <a:cubicBezTo>
                    <a:pt x="6498" y="1"/>
                    <a:pt x="6185" y="118"/>
                    <a:pt x="5973" y="318"/>
                  </a:cubicBezTo>
                  <a:cubicBezTo>
                    <a:pt x="5053" y="1193"/>
                    <a:pt x="4639" y="2187"/>
                    <a:pt x="4511" y="3312"/>
                  </a:cubicBezTo>
                  <a:cubicBezTo>
                    <a:pt x="4315" y="2482"/>
                    <a:pt x="3873" y="1790"/>
                    <a:pt x="3117" y="1216"/>
                  </a:cubicBezTo>
                  <a:cubicBezTo>
                    <a:pt x="2844" y="1012"/>
                    <a:pt x="2510" y="913"/>
                    <a:pt x="2177" y="913"/>
                  </a:cubicBezTo>
                  <a:cubicBezTo>
                    <a:pt x="1616" y="913"/>
                    <a:pt x="1059" y="1193"/>
                    <a:pt x="802" y="1727"/>
                  </a:cubicBezTo>
                  <a:cubicBezTo>
                    <a:pt x="0" y="3412"/>
                    <a:pt x="597" y="4875"/>
                    <a:pt x="1672" y="6288"/>
                  </a:cubicBezTo>
                  <a:cubicBezTo>
                    <a:pt x="3135" y="8210"/>
                    <a:pt x="4032" y="10597"/>
                    <a:pt x="5796" y="12283"/>
                  </a:cubicBezTo>
                  <a:cubicBezTo>
                    <a:pt x="5872" y="12356"/>
                    <a:pt x="5988" y="12397"/>
                    <a:pt x="6102" y="12397"/>
                  </a:cubicBezTo>
                  <a:cubicBezTo>
                    <a:pt x="6239" y="12397"/>
                    <a:pt x="6372" y="12338"/>
                    <a:pt x="6429" y="12201"/>
                  </a:cubicBezTo>
                  <a:cubicBezTo>
                    <a:pt x="7295" y="10151"/>
                    <a:pt x="7304" y="7901"/>
                    <a:pt x="7732" y="5735"/>
                  </a:cubicBezTo>
                  <a:cubicBezTo>
                    <a:pt x="8069" y="4055"/>
                    <a:pt x="8607" y="1927"/>
                    <a:pt x="7581" y="387"/>
                  </a:cubicBezTo>
                  <a:cubicBezTo>
                    <a:pt x="7404" y="118"/>
                    <a:pt x="7108" y="1"/>
                    <a:pt x="6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7"/>
          <p:cNvSpPr/>
          <p:nvPr/>
        </p:nvSpPr>
        <p:spPr>
          <a:xfrm>
            <a:off x="2906447" y="0"/>
            <a:ext cx="502983" cy="511578"/>
          </a:xfrm>
          <a:custGeom>
            <a:avLst/>
            <a:gdLst/>
            <a:ahLst/>
            <a:cxnLst/>
            <a:rect l="l" t="t" r="r" b="b"/>
            <a:pathLst>
              <a:path w="19196" h="19524" extrusionOk="0">
                <a:moveTo>
                  <a:pt x="12499" y="1024"/>
                </a:moveTo>
                <a:cubicBezTo>
                  <a:pt x="12732" y="1024"/>
                  <a:pt x="12974" y="1075"/>
                  <a:pt x="13223" y="1189"/>
                </a:cubicBezTo>
                <a:cubicBezTo>
                  <a:pt x="14107" y="1593"/>
                  <a:pt x="14138" y="2592"/>
                  <a:pt x="14120" y="3366"/>
                </a:cubicBezTo>
                <a:cubicBezTo>
                  <a:pt x="14092" y="4961"/>
                  <a:pt x="13263" y="6638"/>
                  <a:pt x="12416" y="8028"/>
                </a:cubicBezTo>
                <a:cubicBezTo>
                  <a:pt x="12294" y="7891"/>
                  <a:pt x="12151" y="7777"/>
                  <a:pt x="12010" y="7672"/>
                </a:cubicBezTo>
                <a:cubicBezTo>
                  <a:pt x="12202" y="7139"/>
                  <a:pt x="12384" y="6606"/>
                  <a:pt x="12548" y="6064"/>
                </a:cubicBezTo>
                <a:cubicBezTo>
                  <a:pt x="12803" y="5216"/>
                  <a:pt x="13154" y="4350"/>
                  <a:pt x="13122" y="3458"/>
                </a:cubicBezTo>
                <a:cubicBezTo>
                  <a:pt x="13114" y="3245"/>
                  <a:pt x="12951" y="3122"/>
                  <a:pt x="12782" y="3122"/>
                </a:cubicBezTo>
                <a:cubicBezTo>
                  <a:pt x="12672" y="3122"/>
                  <a:pt x="12560" y="3173"/>
                  <a:pt x="12485" y="3284"/>
                </a:cubicBezTo>
                <a:cubicBezTo>
                  <a:pt x="12047" y="3931"/>
                  <a:pt x="11897" y="4705"/>
                  <a:pt x="11687" y="5453"/>
                </a:cubicBezTo>
                <a:cubicBezTo>
                  <a:pt x="11509" y="6068"/>
                  <a:pt x="11337" y="6688"/>
                  <a:pt x="11163" y="7307"/>
                </a:cubicBezTo>
                <a:cubicBezTo>
                  <a:pt x="11068" y="7289"/>
                  <a:pt x="10976" y="7271"/>
                  <a:pt x="10876" y="7266"/>
                </a:cubicBezTo>
                <a:cubicBezTo>
                  <a:pt x="10521" y="6182"/>
                  <a:pt x="10248" y="5088"/>
                  <a:pt x="10170" y="3936"/>
                </a:cubicBezTo>
                <a:cubicBezTo>
                  <a:pt x="10096" y="2813"/>
                  <a:pt x="11123" y="1024"/>
                  <a:pt x="12499" y="1024"/>
                </a:cubicBezTo>
                <a:close/>
                <a:moveTo>
                  <a:pt x="10931" y="8324"/>
                </a:moveTo>
                <a:cubicBezTo>
                  <a:pt x="10973" y="8519"/>
                  <a:pt x="11152" y="8629"/>
                  <a:pt x="11338" y="8629"/>
                </a:cubicBezTo>
                <a:cubicBezTo>
                  <a:pt x="11434" y="8629"/>
                  <a:pt x="11532" y="8599"/>
                  <a:pt x="11614" y="8537"/>
                </a:cubicBezTo>
                <a:cubicBezTo>
                  <a:pt x="11632" y="8551"/>
                  <a:pt x="11655" y="8564"/>
                  <a:pt x="11673" y="8579"/>
                </a:cubicBezTo>
                <a:cubicBezTo>
                  <a:pt x="12357" y="9111"/>
                  <a:pt x="12435" y="9882"/>
                  <a:pt x="12079" y="10633"/>
                </a:cubicBezTo>
                <a:cubicBezTo>
                  <a:pt x="11778" y="11268"/>
                  <a:pt x="11019" y="11764"/>
                  <a:pt x="10313" y="11764"/>
                </a:cubicBezTo>
                <a:cubicBezTo>
                  <a:pt x="9920" y="11764"/>
                  <a:pt x="9543" y="11610"/>
                  <a:pt x="9272" y="11239"/>
                </a:cubicBezTo>
                <a:cubicBezTo>
                  <a:pt x="8672" y="10410"/>
                  <a:pt x="8925" y="8330"/>
                  <a:pt x="10079" y="8330"/>
                </a:cubicBezTo>
                <a:cubicBezTo>
                  <a:pt x="10213" y="8330"/>
                  <a:pt x="10359" y="8358"/>
                  <a:pt x="10517" y="8419"/>
                </a:cubicBezTo>
                <a:cubicBezTo>
                  <a:pt x="10565" y="8438"/>
                  <a:pt x="10612" y="8447"/>
                  <a:pt x="10657" y="8447"/>
                </a:cubicBezTo>
                <a:cubicBezTo>
                  <a:pt x="10749" y="8447"/>
                  <a:pt x="10831" y="8410"/>
                  <a:pt x="10899" y="8351"/>
                </a:cubicBezTo>
                <a:cubicBezTo>
                  <a:pt x="10908" y="8341"/>
                  <a:pt x="10917" y="8333"/>
                  <a:pt x="10931" y="8324"/>
                </a:cubicBezTo>
                <a:close/>
                <a:moveTo>
                  <a:pt x="15541" y="8182"/>
                </a:moveTo>
                <a:cubicBezTo>
                  <a:pt x="15871" y="8182"/>
                  <a:pt x="16205" y="8215"/>
                  <a:pt x="16540" y="8282"/>
                </a:cubicBezTo>
                <a:cubicBezTo>
                  <a:pt x="18472" y="8669"/>
                  <a:pt x="18285" y="11048"/>
                  <a:pt x="16672" y="11700"/>
                </a:cubicBezTo>
                <a:cubicBezTo>
                  <a:pt x="16366" y="11823"/>
                  <a:pt x="16038" y="11884"/>
                  <a:pt x="15712" y="11884"/>
                </a:cubicBezTo>
                <a:cubicBezTo>
                  <a:pt x="14919" y="11884"/>
                  <a:pt x="14137" y="11523"/>
                  <a:pt x="13701" y="10825"/>
                </a:cubicBezTo>
                <a:cubicBezTo>
                  <a:pt x="13583" y="10658"/>
                  <a:pt x="13421" y="10589"/>
                  <a:pt x="13263" y="10589"/>
                </a:cubicBezTo>
                <a:cubicBezTo>
                  <a:pt x="13231" y="10589"/>
                  <a:pt x="13199" y="10592"/>
                  <a:pt x="13168" y="10597"/>
                </a:cubicBezTo>
                <a:cubicBezTo>
                  <a:pt x="13300" y="10068"/>
                  <a:pt x="13223" y="9481"/>
                  <a:pt x="12999" y="8947"/>
                </a:cubicBezTo>
                <a:cubicBezTo>
                  <a:pt x="13767" y="8434"/>
                  <a:pt x="14639" y="8182"/>
                  <a:pt x="15541" y="8182"/>
                </a:cubicBezTo>
                <a:close/>
                <a:moveTo>
                  <a:pt x="5909" y="3872"/>
                </a:moveTo>
                <a:cubicBezTo>
                  <a:pt x="7869" y="3872"/>
                  <a:pt x="8377" y="5875"/>
                  <a:pt x="8948" y="7344"/>
                </a:cubicBezTo>
                <a:cubicBezTo>
                  <a:pt x="8986" y="7439"/>
                  <a:pt x="9068" y="7498"/>
                  <a:pt x="9158" y="7521"/>
                </a:cubicBezTo>
                <a:cubicBezTo>
                  <a:pt x="8812" y="7708"/>
                  <a:pt x="8538" y="8032"/>
                  <a:pt x="8347" y="8428"/>
                </a:cubicBezTo>
                <a:cubicBezTo>
                  <a:pt x="7905" y="8041"/>
                  <a:pt x="7373" y="7727"/>
                  <a:pt x="6940" y="7367"/>
                </a:cubicBezTo>
                <a:cubicBezTo>
                  <a:pt x="6261" y="6806"/>
                  <a:pt x="5618" y="6213"/>
                  <a:pt x="4871" y="5744"/>
                </a:cubicBezTo>
                <a:cubicBezTo>
                  <a:pt x="4805" y="5703"/>
                  <a:pt x="4739" y="5686"/>
                  <a:pt x="4677" y="5686"/>
                </a:cubicBezTo>
                <a:cubicBezTo>
                  <a:pt x="4378" y="5686"/>
                  <a:pt x="4153" y="6094"/>
                  <a:pt x="4402" y="6350"/>
                </a:cubicBezTo>
                <a:cubicBezTo>
                  <a:pt x="4984" y="6957"/>
                  <a:pt x="5618" y="7504"/>
                  <a:pt x="6246" y="8059"/>
                </a:cubicBezTo>
                <a:cubicBezTo>
                  <a:pt x="6761" y="8515"/>
                  <a:pt x="7367" y="9157"/>
                  <a:pt x="8033" y="9454"/>
                </a:cubicBezTo>
                <a:cubicBezTo>
                  <a:pt x="7882" y="10442"/>
                  <a:pt x="8097" y="11540"/>
                  <a:pt x="8740" y="12179"/>
                </a:cubicBezTo>
                <a:cubicBezTo>
                  <a:pt x="8876" y="12315"/>
                  <a:pt x="9026" y="12425"/>
                  <a:pt x="9177" y="12511"/>
                </a:cubicBezTo>
                <a:lnTo>
                  <a:pt x="9177" y="12515"/>
                </a:lnTo>
                <a:cubicBezTo>
                  <a:pt x="9204" y="13445"/>
                  <a:pt x="9013" y="14183"/>
                  <a:pt x="8561" y="15007"/>
                </a:cubicBezTo>
                <a:cubicBezTo>
                  <a:pt x="5782" y="14743"/>
                  <a:pt x="4921" y="13851"/>
                  <a:pt x="5978" y="12333"/>
                </a:cubicBezTo>
                <a:cubicBezTo>
                  <a:pt x="6374" y="11723"/>
                  <a:pt x="6902" y="11294"/>
                  <a:pt x="7550" y="11043"/>
                </a:cubicBezTo>
                <a:cubicBezTo>
                  <a:pt x="8007" y="10823"/>
                  <a:pt x="7762" y="10091"/>
                  <a:pt x="7323" y="10091"/>
                </a:cubicBezTo>
                <a:cubicBezTo>
                  <a:pt x="7272" y="10091"/>
                  <a:pt x="7218" y="10101"/>
                  <a:pt x="7163" y="10123"/>
                </a:cubicBezTo>
                <a:cubicBezTo>
                  <a:pt x="6798" y="10266"/>
                  <a:pt x="6423" y="10332"/>
                  <a:pt x="6052" y="10332"/>
                </a:cubicBezTo>
                <a:cubicBezTo>
                  <a:pt x="3900" y="10332"/>
                  <a:pt x="1849" y="8116"/>
                  <a:pt x="2315" y="5913"/>
                </a:cubicBezTo>
                <a:cubicBezTo>
                  <a:pt x="2661" y="4305"/>
                  <a:pt x="4515" y="3885"/>
                  <a:pt x="5882" y="3872"/>
                </a:cubicBezTo>
                <a:cubicBezTo>
                  <a:pt x="5891" y="3872"/>
                  <a:pt x="5900" y="3872"/>
                  <a:pt x="5909" y="3872"/>
                </a:cubicBezTo>
                <a:close/>
                <a:moveTo>
                  <a:pt x="12817" y="11349"/>
                </a:moveTo>
                <a:cubicBezTo>
                  <a:pt x="12908" y="11517"/>
                  <a:pt x="13026" y="11672"/>
                  <a:pt x="13158" y="11818"/>
                </a:cubicBezTo>
                <a:cubicBezTo>
                  <a:pt x="13719" y="12675"/>
                  <a:pt x="14029" y="13687"/>
                  <a:pt x="14289" y="14671"/>
                </a:cubicBezTo>
                <a:cubicBezTo>
                  <a:pt x="14462" y="15313"/>
                  <a:pt x="14517" y="15969"/>
                  <a:pt x="14525" y="16629"/>
                </a:cubicBezTo>
                <a:cubicBezTo>
                  <a:pt x="14538" y="17635"/>
                  <a:pt x="13858" y="18405"/>
                  <a:pt x="13097" y="18405"/>
                </a:cubicBezTo>
                <a:cubicBezTo>
                  <a:pt x="12716" y="18405"/>
                  <a:pt x="12315" y="18212"/>
                  <a:pt x="11970" y="17760"/>
                </a:cubicBezTo>
                <a:cubicBezTo>
                  <a:pt x="10940" y="16402"/>
                  <a:pt x="10671" y="14461"/>
                  <a:pt x="10271" y="12797"/>
                </a:cubicBezTo>
                <a:cubicBezTo>
                  <a:pt x="10694" y="12789"/>
                  <a:pt x="11113" y="12665"/>
                  <a:pt x="11505" y="12469"/>
                </a:cubicBezTo>
                <a:cubicBezTo>
                  <a:pt x="11591" y="12980"/>
                  <a:pt x="11741" y="13481"/>
                  <a:pt x="11897" y="13973"/>
                </a:cubicBezTo>
                <a:cubicBezTo>
                  <a:pt x="12107" y="14648"/>
                  <a:pt x="12311" y="15322"/>
                  <a:pt x="12753" y="15878"/>
                </a:cubicBezTo>
                <a:cubicBezTo>
                  <a:pt x="12816" y="15958"/>
                  <a:pt x="12905" y="15992"/>
                  <a:pt x="12996" y="15992"/>
                </a:cubicBezTo>
                <a:cubicBezTo>
                  <a:pt x="13197" y="15992"/>
                  <a:pt x="13410" y="15827"/>
                  <a:pt x="13391" y="15613"/>
                </a:cubicBezTo>
                <a:cubicBezTo>
                  <a:pt x="13341" y="14948"/>
                  <a:pt x="13068" y="14338"/>
                  <a:pt x="12858" y="13709"/>
                </a:cubicBezTo>
                <a:cubicBezTo>
                  <a:pt x="12658" y="13121"/>
                  <a:pt x="12502" y="12520"/>
                  <a:pt x="12288" y="11937"/>
                </a:cubicBezTo>
                <a:cubicBezTo>
                  <a:pt x="12485" y="11759"/>
                  <a:pt x="12666" y="11563"/>
                  <a:pt x="12817" y="11349"/>
                </a:cubicBezTo>
                <a:close/>
                <a:moveTo>
                  <a:pt x="12499" y="1"/>
                </a:moveTo>
                <a:cubicBezTo>
                  <a:pt x="11503" y="1"/>
                  <a:pt x="10588" y="781"/>
                  <a:pt x="9964" y="1593"/>
                </a:cubicBezTo>
                <a:cubicBezTo>
                  <a:pt x="8694" y="3252"/>
                  <a:pt x="9232" y="5494"/>
                  <a:pt x="9901" y="7334"/>
                </a:cubicBezTo>
                <a:cubicBezTo>
                  <a:pt x="9737" y="7334"/>
                  <a:pt x="9582" y="7353"/>
                  <a:pt x="9441" y="7399"/>
                </a:cubicBezTo>
                <a:cubicBezTo>
                  <a:pt x="9459" y="7362"/>
                  <a:pt x="9472" y="7321"/>
                  <a:pt x="9472" y="7271"/>
                </a:cubicBezTo>
                <a:cubicBezTo>
                  <a:pt x="9464" y="5193"/>
                  <a:pt x="8679" y="3425"/>
                  <a:pt x="6530" y="2938"/>
                </a:cubicBezTo>
                <a:cubicBezTo>
                  <a:pt x="6213" y="2867"/>
                  <a:pt x="5883" y="2832"/>
                  <a:pt x="5549" y="2832"/>
                </a:cubicBezTo>
                <a:cubicBezTo>
                  <a:pt x="4123" y="2832"/>
                  <a:pt x="2635" y="3473"/>
                  <a:pt x="1859" y="4633"/>
                </a:cubicBezTo>
                <a:cubicBezTo>
                  <a:pt x="0" y="7403"/>
                  <a:pt x="2629" y="10966"/>
                  <a:pt x="5590" y="11321"/>
                </a:cubicBezTo>
                <a:cubicBezTo>
                  <a:pt x="4328" y="12780"/>
                  <a:pt x="3791" y="14999"/>
                  <a:pt x="5613" y="16288"/>
                </a:cubicBezTo>
                <a:cubicBezTo>
                  <a:pt x="6193" y="16700"/>
                  <a:pt x="6738" y="16878"/>
                  <a:pt x="7237" y="16878"/>
                </a:cubicBezTo>
                <a:cubicBezTo>
                  <a:pt x="8340" y="16878"/>
                  <a:pt x="9212" y="16006"/>
                  <a:pt x="9714" y="14880"/>
                </a:cubicBezTo>
                <a:cubicBezTo>
                  <a:pt x="10237" y="16970"/>
                  <a:pt x="11131" y="19524"/>
                  <a:pt x="12876" y="19524"/>
                </a:cubicBezTo>
                <a:cubicBezTo>
                  <a:pt x="13033" y="19524"/>
                  <a:pt x="13197" y="19503"/>
                  <a:pt x="13368" y="19459"/>
                </a:cubicBezTo>
                <a:cubicBezTo>
                  <a:pt x="16235" y="18725"/>
                  <a:pt x="15770" y="15272"/>
                  <a:pt x="14721" y="12743"/>
                </a:cubicBezTo>
                <a:lnTo>
                  <a:pt x="14721" y="12743"/>
                </a:lnTo>
                <a:cubicBezTo>
                  <a:pt x="15172" y="12881"/>
                  <a:pt x="15654" y="12953"/>
                  <a:pt x="16128" y="12953"/>
                </a:cubicBezTo>
                <a:cubicBezTo>
                  <a:pt x="17712" y="12953"/>
                  <a:pt x="19195" y="12151"/>
                  <a:pt x="19055" y="10369"/>
                </a:cubicBezTo>
                <a:cubicBezTo>
                  <a:pt x="18883" y="8213"/>
                  <a:pt x="17283" y="7247"/>
                  <a:pt x="15508" y="7247"/>
                </a:cubicBezTo>
                <a:cubicBezTo>
                  <a:pt x="14928" y="7247"/>
                  <a:pt x="14329" y="7350"/>
                  <a:pt x="13756" y="7549"/>
                </a:cubicBezTo>
                <a:cubicBezTo>
                  <a:pt x="14990" y="5221"/>
                  <a:pt x="15993" y="2022"/>
                  <a:pt x="13688" y="400"/>
                </a:cubicBezTo>
                <a:cubicBezTo>
                  <a:pt x="13288" y="119"/>
                  <a:pt x="12887" y="1"/>
                  <a:pt x="124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7"/>
          <p:cNvGrpSpPr/>
          <p:nvPr/>
        </p:nvGrpSpPr>
        <p:grpSpPr>
          <a:xfrm>
            <a:off x="1236096" y="3884822"/>
            <a:ext cx="995152" cy="889406"/>
            <a:chOff x="1493949" y="3269975"/>
            <a:chExt cx="1460667" cy="1305454"/>
          </a:xfrm>
        </p:grpSpPr>
        <p:sp>
          <p:nvSpPr>
            <p:cNvPr id="361" name="Google Shape;361;p27"/>
            <p:cNvSpPr/>
            <p:nvPr/>
          </p:nvSpPr>
          <p:spPr>
            <a:xfrm>
              <a:off x="1932461" y="3269975"/>
              <a:ext cx="1022155" cy="1305454"/>
            </a:xfrm>
            <a:custGeom>
              <a:avLst/>
              <a:gdLst/>
              <a:ahLst/>
              <a:cxnLst/>
              <a:rect l="l" t="t" r="r" b="b"/>
              <a:pathLst>
                <a:path w="44011" h="56209" extrusionOk="0">
                  <a:moveTo>
                    <a:pt x="16171" y="564"/>
                  </a:moveTo>
                  <a:cubicBezTo>
                    <a:pt x="16413" y="564"/>
                    <a:pt x="16598" y="586"/>
                    <a:pt x="16700" y="636"/>
                  </a:cubicBezTo>
                  <a:lnTo>
                    <a:pt x="16627" y="663"/>
                  </a:lnTo>
                  <a:cubicBezTo>
                    <a:pt x="16627" y="663"/>
                    <a:pt x="16814" y="1178"/>
                    <a:pt x="16868" y="1346"/>
                  </a:cubicBezTo>
                  <a:cubicBezTo>
                    <a:pt x="16458" y="1893"/>
                    <a:pt x="15743" y="2535"/>
                    <a:pt x="15410" y="2831"/>
                  </a:cubicBezTo>
                  <a:cubicBezTo>
                    <a:pt x="14749" y="3414"/>
                    <a:pt x="14030" y="3948"/>
                    <a:pt x="13273" y="4394"/>
                  </a:cubicBezTo>
                  <a:cubicBezTo>
                    <a:pt x="11633" y="5361"/>
                    <a:pt x="9792" y="6030"/>
                    <a:pt x="7969" y="6558"/>
                  </a:cubicBezTo>
                  <a:cubicBezTo>
                    <a:pt x="6412" y="7011"/>
                    <a:pt x="4786" y="7336"/>
                    <a:pt x="3158" y="7336"/>
                  </a:cubicBezTo>
                  <a:cubicBezTo>
                    <a:pt x="2819" y="7336"/>
                    <a:pt x="2480" y="7322"/>
                    <a:pt x="2142" y="7292"/>
                  </a:cubicBezTo>
                  <a:cubicBezTo>
                    <a:pt x="1887" y="7269"/>
                    <a:pt x="1212" y="7041"/>
                    <a:pt x="916" y="6823"/>
                  </a:cubicBezTo>
                  <a:cubicBezTo>
                    <a:pt x="880" y="6741"/>
                    <a:pt x="743" y="6394"/>
                    <a:pt x="739" y="6394"/>
                  </a:cubicBezTo>
                  <a:lnTo>
                    <a:pt x="689" y="6412"/>
                  </a:lnTo>
                  <a:lnTo>
                    <a:pt x="689" y="6412"/>
                  </a:lnTo>
                  <a:cubicBezTo>
                    <a:pt x="735" y="6394"/>
                    <a:pt x="1190" y="5943"/>
                    <a:pt x="1345" y="5816"/>
                  </a:cubicBezTo>
                  <a:cubicBezTo>
                    <a:pt x="1841" y="5382"/>
                    <a:pt x="2461" y="5146"/>
                    <a:pt x="3031" y="4827"/>
                  </a:cubicBezTo>
                  <a:cubicBezTo>
                    <a:pt x="5504" y="3441"/>
                    <a:pt x="8307" y="2449"/>
                    <a:pt x="10976" y="1500"/>
                  </a:cubicBezTo>
                  <a:cubicBezTo>
                    <a:pt x="11771" y="1219"/>
                    <a:pt x="14841" y="564"/>
                    <a:pt x="16171" y="564"/>
                  </a:cubicBezTo>
                  <a:close/>
                  <a:moveTo>
                    <a:pt x="17100" y="2043"/>
                  </a:moveTo>
                  <a:cubicBezTo>
                    <a:pt x="17278" y="2627"/>
                    <a:pt x="17451" y="3210"/>
                    <a:pt x="17702" y="3765"/>
                  </a:cubicBezTo>
                  <a:cubicBezTo>
                    <a:pt x="19037" y="6755"/>
                    <a:pt x="19939" y="9981"/>
                    <a:pt x="21037" y="13064"/>
                  </a:cubicBezTo>
                  <a:cubicBezTo>
                    <a:pt x="22094" y="16035"/>
                    <a:pt x="23092" y="19297"/>
                    <a:pt x="24855" y="21936"/>
                  </a:cubicBezTo>
                  <a:cubicBezTo>
                    <a:pt x="26395" y="24232"/>
                    <a:pt x="28842" y="25763"/>
                    <a:pt x="31057" y="27326"/>
                  </a:cubicBezTo>
                  <a:cubicBezTo>
                    <a:pt x="31480" y="27627"/>
                    <a:pt x="31890" y="27936"/>
                    <a:pt x="32296" y="28251"/>
                  </a:cubicBezTo>
                  <a:cubicBezTo>
                    <a:pt x="32244" y="28248"/>
                    <a:pt x="32191" y="28247"/>
                    <a:pt x="32139" y="28247"/>
                  </a:cubicBezTo>
                  <a:cubicBezTo>
                    <a:pt x="31450" y="28247"/>
                    <a:pt x="30721" y="28489"/>
                    <a:pt x="30090" y="28689"/>
                  </a:cubicBezTo>
                  <a:cubicBezTo>
                    <a:pt x="28956" y="29040"/>
                    <a:pt x="27854" y="29435"/>
                    <a:pt x="26696" y="29740"/>
                  </a:cubicBezTo>
                  <a:cubicBezTo>
                    <a:pt x="23611" y="30552"/>
                    <a:pt x="20522" y="31326"/>
                    <a:pt x="17501" y="32352"/>
                  </a:cubicBezTo>
                  <a:cubicBezTo>
                    <a:pt x="13624" y="33668"/>
                    <a:pt x="9920" y="35481"/>
                    <a:pt x="6926" y="38316"/>
                  </a:cubicBezTo>
                  <a:cubicBezTo>
                    <a:pt x="6976" y="37979"/>
                    <a:pt x="7027" y="37641"/>
                    <a:pt x="7077" y="37304"/>
                  </a:cubicBezTo>
                  <a:cubicBezTo>
                    <a:pt x="7505" y="34361"/>
                    <a:pt x="8125" y="31463"/>
                    <a:pt x="8625" y="28533"/>
                  </a:cubicBezTo>
                  <a:cubicBezTo>
                    <a:pt x="8821" y="27368"/>
                    <a:pt x="8926" y="26169"/>
                    <a:pt x="8735" y="24994"/>
                  </a:cubicBezTo>
                  <a:cubicBezTo>
                    <a:pt x="8520" y="23658"/>
                    <a:pt x="7847" y="22359"/>
                    <a:pt x="7277" y="21148"/>
                  </a:cubicBezTo>
                  <a:cubicBezTo>
                    <a:pt x="5997" y="18418"/>
                    <a:pt x="4981" y="15585"/>
                    <a:pt x="3714" y="12856"/>
                  </a:cubicBezTo>
                  <a:cubicBezTo>
                    <a:pt x="2926" y="11156"/>
                    <a:pt x="2110" y="9474"/>
                    <a:pt x="1331" y="7771"/>
                  </a:cubicBezTo>
                  <a:lnTo>
                    <a:pt x="1331" y="7771"/>
                  </a:lnTo>
                  <a:cubicBezTo>
                    <a:pt x="1677" y="7861"/>
                    <a:pt x="2051" y="7893"/>
                    <a:pt x="2352" y="7925"/>
                  </a:cubicBezTo>
                  <a:cubicBezTo>
                    <a:pt x="2694" y="7961"/>
                    <a:pt x="3038" y="7977"/>
                    <a:pt x="3383" y="7977"/>
                  </a:cubicBezTo>
                  <a:cubicBezTo>
                    <a:pt x="4172" y="7977"/>
                    <a:pt x="4965" y="7894"/>
                    <a:pt x="5742" y="7779"/>
                  </a:cubicBezTo>
                  <a:cubicBezTo>
                    <a:pt x="9933" y="7174"/>
                    <a:pt x="14307" y="5300"/>
                    <a:pt x="17100" y="2043"/>
                  </a:cubicBezTo>
                  <a:close/>
                  <a:moveTo>
                    <a:pt x="32147" y="28889"/>
                  </a:moveTo>
                  <a:cubicBezTo>
                    <a:pt x="32686" y="28889"/>
                    <a:pt x="33214" y="29028"/>
                    <a:pt x="32916" y="29599"/>
                  </a:cubicBezTo>
                  <a:cubicBezTo>
                    <a:pt x="32573" y="30260"/>
                    <a:pt x="31818" y="30766"/>
                    <a:pt x="31238" y="31195"/>
                  </a:cubicBezTo>
                  <a:cubicBezTo>
                    <a:pt x="27917" y="33691"/>
                    <a:pt x="24176" y="35067"/>
                    <a:pt x="20212" y="36229"/>
                  </a:cubicBezTo>
                  <a:cubicBezTo>
                    <a:pt x="17629" y="36990"/>
                    <a:pt x="14995" y="37573"/>
                    <a:pt x="12421" y="38370"/>
                  </a:cubicBezTo>
                  <a:cubicBezTo>
                    <a:pt x="11508" y="38652"/>
                    <a:pt x="10141" y="39112"/>
                    <a:pt x="8927" y="39112"/>
                  </a:cubicBezTo>
                  <a:cubicBezTo>
                    <a:pt x="8276" y="39112"/>
                    <a:pt x="7669" y="38979"/>
                    <a:pt x="7199" y="38617"/>
                  </a:cubicBezTo>
                  <a:cubicBezTo>
                    <a:pt x="11783" y="34320"/>
                    <a:pt x="18303" y="32511"/>
                    <a:pt x="24235" y="30971"/>
                  </a:cubicBezTo>
                  <a:cubicBezTo>
                    <a:pt x="25771" y="30575"/>
                    <a:pt x="27316" y="30201"/>
                    <a:pt x="28842" y="29763"/>
                  </a:cubicBezTo>
                  <a:cubicBezTo>
                    <a:pt x="29707" y="29513"/>
                    <a:pt x="30510" y="29135"/>
                    <a:pt x="31408" y="28962"/>
                  </a:cubicBezTo>
                  <a:cubicBezTo>
                    <a:pt x="31578" y="28927"/>
                    <a:pt x="31864" y="28889"/>
                    <a:pt x="32147" y="28889"/>
                  </a:cubicBezTo>
                  <a:close/>
                  <a:moveTo>
                    <a:pt x="33649" y="29353"/>
                  </a:moveTo>
                  <a:cubicBezTo>
                    <a:pt x="35271" y="30739"/>
                    <a:pt x="36770" y="32251"/>
                    <a:pt x="38165" y="33883"/>
                  </a:cubicBezTo>
                  <a:cubicBezTo>
                    <a:pt x="39162" y="35049"/>
                    <a:pt x="40078" y="36284"/>
                    <a:pt x="40943" y="37550"/>
                  </a:cubicBezTo>
                  <a:cubicBezTo>
                    <a:pt x="41782" y="38781"/>
                    <a:pt x="43436" y="40448"/>
                    <a:pt x="42703" y="42043"/>
                  </a:cubicBezTo>
                  <a:cubicBezTo>
                    <a:pt x="42064" y="43432"/>
                    <a:pt x="40707" y="44490"/>
                    <a:pt x="39536" y="45405"/>
                  </a:cubicBezTo>
                  <a:cubicBezTo>
                    <a:pt x="38209" y="46449"/>
                    <a:pt x="36888" y="47438"/>
                    <a:pt x="35417" y="48267"/>
                  </a:cubicBezTo>
                  <a:cubicBezTo>
                    <a:pt x="32332" y="50008"/>
                    <a:pt x="28920" y="51156"/>
                    <a:pt x="25593" y="52336"/>
                  </a:cubicBezTo>
                  <a:cubicBezTo>
                    <a:pt x="22359" y="53484"/>
                    <a:pt x="19064" y="54491"/>
                    <a:pt x="15670" y="55033"/>
                  </a:cubicBezTo>
                  <a:cubicBezTo>
                    <a:pt x="14440" y="55228"/>
                    <a:pt x="13126" y="55409"/>
                    <a:pt x="11827" y="55409"/>
                  </a:cubicBezTo>
                  <a:cubicBezTo>
                    <a:pt x="10508" y="55409"/>
                    <a:pt x="9205" y="55222"/>
                    <a:pt x="8024" y="54668"/>
                  </a:cubicBezTo>
                  <a:cubicBezTo>
                    <a:pt x="5099" y="53301"/>
                    <a:pt x="5349" y="49629"/>
                    <a:pt x="5705" y="46950"/>
                  </a:cubicBezTo>
                  <a:cubicBezTo>
                    <a:pt x="6065" y="44221"/>
                    <a:pt x="6457" y="41501"/>
                    <a:pt x="6858" y="38776"/>
                  </a:cubicBezTo>
                  <a:cubicBezTo>
                    <a:pt x="7393" y="39384"/>
                    <a:pt x="8213" y="39563"/>
                    <a:pt x="9047" y="39563"/>
                  </a:cubicBezTo>
                  <a:cubicBezTo>
                    <a:pt x="9476" y="39563"/>
                    <a:pt x="9908" y="39515"/>
                    <a:pt x="10307" y="39455"/>
                  </a:cubicBezTo>
                  <a:cubicBezTo>
                    <a:pt x="12366" y="39140"/>
                    <a:pt x="14421" y="38412"/>
                    <a:pt x="16435" y="37906"/>
                  </a:cubicBezTo>
                  <a:cubicBezTo>
                    <a:pt x="21024" y="36753"/>
                    <a:pt x="25593" y="35546"/>
                    <a:pt x="29658" y="33071"/>
                  </a:cubicBezTo>
                  <a:cubicBezTo>
                    <a:pt x="30952" y="32283"/>
                    <a:pt x="32419" y="31399"/>
                    <a:pt x="33334" y="30160"/>
                  </a:cubicBezTo>
                  <a:cubicBezTo>
                    <a:pt x="33544" y="29883"/>
                    <a:pt x="33644" y="29604"/>
                    <a:pt x="33649" y="29353"/>
                  </a:cubicBezTo>
                  <a:close/>
                  <a:moveTo>
                    <a:pt x="15612" y="0"/>
                  </a:moveTo>
                  <a:cubicBezTo>
                    <a:pt x="14212" y="0"/>
                    <a:pt x="12461" y="634"/>
                    <a:pt x="11670" y="886"/>
                  </a:cubicBezTo>
                  <a:cubicBezTo>
                    <a:pt x="10549" y="1246"/>
                    <a:pt x="9460" y="1687"/>
                    <a:pt x="8352" y="2098"/>
                  </a:cubicBezTo>
                  <a:cubicBezTo>
                    <a:pt x="6110" y="2918"/>
                    <a:pt x="3750" y="3515"/>
                    <a:pt x="1723" y="4814"/>
                  </a:cubicBezTo>
                  <a:cubicBezTo>
                    <a:pt x="1153" y="5178"/>
                    <a:pt x="1" y="6099"/>
                    <a:pt x="142" y="6613"/>
                  </a:cubicBezTo>
                  <a:lnTo>
                    <a:pt x="78" y="6636"/>
                  </a:lnTo>
                  <a:cubicBezTo>
                    <a:pt x="1258" y="9592"/>
                    <a:pt x="2056" y="11161"/>
                    <a:pt x="3040" y="13329"/>
                  </a:cubicBezTo>
                  <a:cubicBezTo>
                    <a:pt x="4384" y="16290"/>
                    <a:pt x="5591" y="19402"/>
                    <a:pt x="6926" y="22369"/>
                  </a:cubicBezTo>
                  <a:cubicBezTo>
                    <a:pt x="7587" y="23841"/>
                    <a:pt x="8056" y="25294"/>
                    <a:pt x="7952" y="26920"/>
                  </a:cubicBezTo>
                  <a:cubicBezTo>
                    <a:pt x="7851" y="28465"/>
                    <a:pt x="7460" y="30019"/>
                    <a:pt x="7168" y="31536"/>
                  </a:cubicBezTo>
                  <a:cubicBezTo>
                    <a:pt x="6539" y="34825"/>
                    <a:pt x="6020" y="38156"/>
                    <a:pt x="5546" y="41468"/>
                  </a:cubicBezTo>
                  <a:cubicBezTo>
                    <a:pt x="5122" y="44403"/>
                    <a:pt x="4484" y="47543"/>
                    <a:pt x="4676" y="50513"/>
                  </a:cubicBezTo>
                  <a:cubicBezTo>
                    <a:pt x="4821" y="52718"/>
                    <a:pt x="5869" y="54577"/>
                    <a:pt x="7901" y="55516"/>
                  </a:cubicBezTo>
                  <a:cubicBezTo>
                    <a:pt x="9047" y="56046"/>
                    <a:pt x="10312" y="56209"/>
                    <a:pt x="11584" y="56209"/>
                  </a:cubicBezTo>
                  <a:cubicBezTo>
                    <a:pt x="12585" y="56209"/>
                    <a:pt x="13590" y="56108"/>
                    <a:pt x="14545" y="56008"/>
                  </a:cubicBezTo>
                  <a:cubicBezTo>
                    <a:pt x="17775" y="55662"/>
                    <a:pt x="20937" y="54764"/>
                    <a:pt x="24012" y="53753"/>
                  </a:cubicBezTo>
                  <a:cubicBezTo>
                    <a:pt x="30277" y="51693"/>
                    <a:pt x="36460" y="49406"/>
                    <a:pt x="41427" y="44932"/>
                  </a:cubicBezTo>
                  <a:cubicBezTo>
                    <a:pt x="42288" y="44153"/>
                    <a:pt x="43076" y="43251"/>
                    <a:pt x="43559" y="42185"/>
                  </a:cubicBezTo>
                  <a:cubicBezTo>
                    <a:pt x="44010" y="41200"/>
                    <a:pt x="43563" y="40070"/>
                    <a:pt x="43076" y="39199"/>
                  </a:cubicBezTo>
                  <a:cubicBezTo>
                    <a:pt x="42365" y="37914"/>
                    <a:pt x="41376" y="36690"/>
                    <a:pt x="40506" y="35514"/>
                  </a:cubicBezTo>
                  <a:cubicBezTo>
                    <a:pt x="39572" y="34247"/>
                    <a:pt x="38552" y="33048"/>
                    <a:pt x="37477" y="31906"/>
                  </a:cubicBezTo>
                  <a:cubicBezTo>
                    <a:pt x="35349" y="29637"/>
                    <a:pt x="32947" y="27727"/>
                    <a:pt x="30405" y="25959"/>
                  </a:cubicBezTo>
                  <a:cubicBezTo>
                    <a:pt x="29280" y="25175"/>
                    <a:pt x="28168" y="24374"/>
                    <a:pt x="27143" y="23463"/>
                  </a:cubicBezTo>
                  <a:cubicBezTo>
                    <a:pt x="25831" y="22291"/>
                    <a:pt x="24973" y="20929"/>
                    <a:pt x="24250" y="19343"/>
                  </a:cubicBezTo>
                  <a:cubicBezTo>
                    <a:pt x="22818" y="16227"/>
                    <a:pt x="21743" y="12965"/>
                    <a:pt x="20599" y="9739"/>
                  </a:cubicBezTo>
                  <a:cubicBezTo>
                    <a:pt x="19634" y="7028"/>
                    <a:pt x="18553" y="4331"/>
                    <a:pt x="17684" y="1588"/>
                  </a:cubicBezTo>
                  <a:cubicBezTo>
                    <a:pt x="17665" y="1523"/>
                    <a:pt x="17643" y="1456"/>
                    <a:pt x="17620" y="1391"/>
                  </a:cubicBezTo>
                  <a:cubicBezTo>
                    <a:pt x="17634" y="1374"/>
                    <a:pt x="17647" y="1355"/>
                    <a:pt x="17661" y="1336"/>
                  </a:cubicBezTo>
                  <a:cubicBezTo>
                    <a:pt x="17725" y="1250"/>
                    <a:pt x="17725" y="1159"/>
                    <a:pt x="17674" y="1069"/>
                  </a:cubicBezTo>
                  <a:cubicBezTo>
                    <a:pt x="17606" y="945"/>
                    <a:pt x="17533" y="827"/>
                    <a:pt x="17456" y="708"/>
                  </a:cubicBezTo>
                  <a:cubicBezTo>
                    <a:pt x="17430" y="672"/>
                    <a:pt x="17393" y="656"/>
                    <a:pt x="17356" y="656"/>
                  </a:cubicBezTo>
                  <a:cubicBezTo>
                    <a:pt x="17347" y="656"/>
                    <a:pt x="17338" y="657"/>
                    <a:pt x="17329" y="658"/>
                  </a:cubicBezTo>
                  <a:cubicBezTo>
                    <a:pt x="16975" y="172"/>
                    <a:pt x="16341" y="0"/>
                    <a:pt x="15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2585896" y="4125793"/>
              <a:ext cx="159509" cy="135471"/>
            </a:xfrm>
            <a:custGeom>
              <a:avLst/>
              <a:gdLst/>
              <a:ahLst/>
              <a:cxnLst/>
              <a:rect l="l" t="t" r="r" b="b"/>
              <a:pathLst>
                <a:path w="6868" h="5833" extrusionOk="0">
                  <a:moveTo>
                    <a:pt x="3456" y="603"/>
                  </a:moveTo>
                  <a:cubicBezTo>
                    <a:pt x="4241" y="603"/>
                    <a:pt x="6178" y="1209"/>
                    <a:pt x="5801" y="2178"/>
                  </a:cubicBezTo>
                  <a:cubicBezTo>
                    <a:pt x="5742" y="2186"/>
                    <a:pt x="5687" y="2219"/>
                    <a:pt x="5669" y="2287"/>
                  </a:cubicBezTo>
                  <a:cubicBezTo>
                    <a:pt x="5542" y="2657"/>
                    <a:pt x="5546" y="2875"/>
                    <a:pt x="5582" y="3275"/>
                  </a:cubicBezTo>
                  <a:cubicBezTo>
                    <a:pt x="5669" y="4182"/>
                    <a:pt x="4676" y="4871"/>
                    <a:pt x="3969" y="5162"/>
                  </a:cubicBezTo>
                  <a:cubicBezTo>
                    <a:pt x="3757" y="5249"/>
                    <a:pt x="3543" y="5289"/>
                    <a:pt x="3331" y="5289"/>
                  </a:cubicBezTo>
                  <a:cubicBezTo>
                    <a:pt x="2194" y="5289"/>
                    <a:pt x="1142" y="4142"/>
                    <a:pt x="1004" y="3088"/>
                  </a:cubicBezTo>
                  <a:cubicBezTo>
                    <a:pt x="825" y="1708"/>
                    <a:pt x="2110" y="760"/>
                    <a:pt x="3322" y="611"/>
                  </a:cubicBezTo>
                  <a:cubicBezTo>
                    <a:pt x="3361" y="606"/>
                    <a:pt x="3406" y="603"/>
                    <a:pt x="3456" y="603"/>
                  </a:cubicBezTo>
                  <a:close/>
                  <a:moveTo>
                    <a:pt x="3518" y="1"/>
                  </a:moveTo>
                  <a:cubicBezTo>
                    <a:pt x="2153" y="1"/>
                    <a:pt x="904" y="990"/>
                    <a:pt x="506" y="2291"/>
                  </a:cubicBezTo>
                  <a:cubicBezTo>
                    <a:pt x="1" y="3982"/>
                    <a:pt x="1486" y="5527"/>
                    <a:pt x="3049" y="5800"/>
                  </a:cubicBezTo>
                  <a:cubicBezTo>
                    <a:pt x="3171" y="5822"/>
                    <a:pt x="3295" y="5832"/>
                    <a:pt x="3420" y="5832"/>
                  </a:cubicBezTo>
                  <a:cubicBezTo>
                    <a:pt x="4090" y="5832"/>
                    <a:pt x="4782" y="5536"/>
                    <a:pt x="5250" y="5075"/>
                  </a:cubicBezTo>
                  <a:cubicBezTo>
                    <a:pt x="6125" y="4209"/>
                    <a:pt x="6056" y="3499"/>
                    <a:pt x="6051" y="2356"/>
                  </a:cubicBezTo>
                  <a:cubicBezTo>
                    <a:pt x="6051" y="2350"/>
                    <a:pt x="6047" y="2346"/>
                    <a:pt x="6047" y="2342"/>
                  </a:cubicBezTo>
                  <a:cubicBezTo>
                    <a:pt x="6867" y="1303"/>
                    <a:pt x="5163" y="355"/>
                    <a:pt x="4274" y="104"/>
                  </a:cubicBezTo>
                  <a:cubicBezTo>
                    <a:pt x="4021" y="34"/>
                    <a:pt x="3768" y="1"/>
                    <a:pt x="3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2460388" y="4173032"/>
              <a:ext cx="58341" cy="47634"/>
            </a:xfrm>
            <a:custGeom>
              <a:avLst/>
              <a:gdLst/>
              <a:ahLst/>
              <a:cxnLst/>
              <a:rect l="l" t="t" r="r" b="b"/>
              <a:pathLst>
                <a:path w="2512" h="2051" extrusionOk="0">
                  <a:moveTo>
                    <a:pt x="1191" y="396"/>
                  </a:moveTo>
                  <a:cubicBezTo>
                    <a:pt x="1485" y="396"/>
                    <a:pt x="1817" y="565"/>
                    <a:pt x="1996" y="781"/>
                  </a:cubicBezTo>
                  <a:cubicBezTo>
                    <a:pt x="1973" y="808"/>
                    <a:pt x="1960" y="846"/>
                    <a:pt x="1960" y="882"/>
                  </a:cubicBezTo>
                  <a:cubicBezTo>
                    <a:pt x="1960" y="1146"/>
                    <a:pt x="2152" y="1146"/>
                    <a:pt x="1887" y="1351"/>
                  </a:cubicBezTo>
                  <a:cubicBezTo>
                    <a:pt x="1701" y="1498"/>
                    <a:pt x="1453" y="1585"/>
                    <a:pt x="1211" y="1585"/>
                  </a:cubicBezTo>
                  <a:cubicBezTo>
                    <a:pt x="1146" y="1585"/>
                    <a:pt x="1080" y="1579"/>
                    <a:pt x="1017" y="1565"/>
                  </a:cubicBezTo>
                  <a:cubicBezTo>
                    <a:pt x="630" y="1488"/>
                    <a:pt x="543" y="900"/>
                    <a:pt x="735" y="617"/>
                  </a:cubicBezTo>
                  <a:cubicBezTo>
                    <a:pt x="842" y="461"/>
                    <a:pt x="1009" y="396"/>
                    <a:pt x="1191" y="396"/>
                  </a:cubicBezTo>
                  <a:close/>
                  <a:moveTo>
                    <a:pt x="1202" y="1"/>
                  </a:moveTo>
                  <a:cubicBezTo>
                    <a:pt x="962" y="1"/>
                    <a:pt x="724" y="69"/>
                    <a:pt x="530" y="221"/>
                  </a:cubicBezTo>
                  <a:cubicBezTo>
                    <a:pt x="1" y="640"/>
                    <a:pt x="147" y="1601"/>
                    <a:pt x="698" y="1925"/>
                  </a:cubicBezTo>
                  <a:cubicBezTo>
                    <a:pt x="847" y="2013"/>
                    <a:pt x="1019" y="2051"/>
                    <a:pt x="1197" y="2051"/>
                  </a:cubicBezTo>
                  <a:cubicBezTo>
                    <a:pt x="1552" y="2051"/>
                    <a:pt x="1928" y="1901"/>
                    <a:pt x="2183" y="1706"/>
                  </a:cubicBezTo>
                  <a:cubicBezTo>
                    <a:pt x="2362" y="1574"/>
                    <a:pt x="2507" y="1378"/>
                    <a:pt x="2511" y="1146"/>
                  </a:cubicBezTo>
                  <a:cubicBezTo>
                    <a:pt x="2511" y="1014"/>
                    <a:pt x="2438" y="869"/>
                    <a:pt x="2324" y="787"/>
                  </a:cubicBezTo>
                  <a:cubicBezTo>
                    <a:pt x="2219" y="444"/>
                    <a:pt x="1992" y="198"/>
                    <a:pt x="1641" y="76"/>
                  </a:cubicBezTo>
                  <a:cubicBezTo>
                    <a:pt x="1500" y="27"/>
                    <a:pt x="1351" y="1"/>
                    <a:pt x="1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2282322" y="3854432"/>
              <a:ext cx="101772" cy="73136"/>
            </a:xfrm>
            <a:custGeom>
              <a:avLst/>
              <a:gdLst/>
              <a:ahLst/>
              <a:cxnLst/>
              <a:rect l="l" t="t" r="r" b="b"/>
              <a:pathLst>
                <a:path w="4382" h="3149" extrusionOk="0">
                  <a:moveTo>
                    <a:pt x="2237" y="348"/>
                  </a:moveTo>
                  <a:cubicBezTo>
                    <a:pt x="2493" y="348"/>
                    <a:pt x="2726" y="435"/>
                    <a:pt x="2861" y="657"/>
                  </a:cubicBezTo>
                  <a:cubicBezTo>
                    <a:pt x="2833" y="716"/>
                    <a:pt x="2829" y="794"/>
                    <a:pt x="2875" y="858"/>
                  </a:cubicBezTo>
                  <a:cubicBezTo>
                    <a:pt x="3184" y="1328"/>
                    <a:pt x="3098" y="1673"/>
                    <a:pt x="2711" y="2075"/>
                  </a:cubicBezTo>
                  <a:cubicBezTo>
                    <a:pt x="2453" y="2344"/>
                    <a:pt x="2038" y="2574"/>
                    <a:pt x="1644" y="2574"/>
                  </a:cubicBezTo>
                  <a:cubicBezTo>
                    <a:pt x="1530" y="2574"/>
                    <a:pt x="1418" y="2555"/>
                    <a:pt x="1312" y="2512"/>
                  </a:cubicBezTo>
                  <a:cubicBezTo>
                    <a:pt x="583" y="2224"/>
                    <a:pt x="701" y="1204"/>
                    <a:pt x="1180" y="762"/>
                  </a:cubicBezTo>
                  <a:cubicBezTo>
                    <a:pt x="1420" y="541"/>
                    <a:pt x="1855" y="348"/>
                    <a:pt x="2237" y="348"/>
                  </a:cubicBezTo>
                  <a:close/>
                  <a:moveTo>
                    <a:pt x="2259" y="0"/>
                  </a:moveTo>
                  <a:cubicBezTo>
                    <a:pt x="1882" y="0"/>
                    <a:pt x="1468" y="128"/>
                    <a:pt x="1189" y="279"/>
                  </a:cubicBezTo>
                  <a:cubicBezTo>
                    <a:pt x="219" y="803"/>
                    <a:pt x="0" y="1993"/>
                    <a:pt x="783" y="2790"/>
                  </a:cubicBezTo>
                  <a:cubicBezTo>
                    <a:pt x="1032" y="3043"/>
                    <a:pt x="1324" y="3149"/>
                    <a:pt x="1625" y="3149"/>
                  </a:cubicBezTo>
                  <a:cubicBezTo>
                    <a:pt x="2926" y="3149"/>
                    <a:pt x="4381" y="1166"/>
                    <a:pt x="3130" y="567"/>
                  </a:cubicBezTo>
                  <a:cubicBezTo>
                    <a:pt x="3024" y="147"/>
                    <a:pt x="2663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2438905" y="3849462"/>
              <a:ext cx="42688" cy="47216"/>
            </a:xfrm>
            <a:custGeom>
              <a:avLst/>
              <a:gdLst/>
              <a:ahLst/>
              <a:cxnLst/>
              <a:rect l="l" t="t" r="r" b="b"/>
              <a:pathLst>
                <a:path w="1838" h="2033" extrusionOk="0">
                  <a:moveTo>
                    <a:pt x="890" y="430"/>
                  </a:moveTo>
                  <a:lnTo>
                    <a:pt x="890" y="430"/>
                  </a:lnTo>
                  <a:cubicBezTo>
                    <a:pt x="835" y="503"/>
                    <a:pt x="854" y="617"/>
                    <a:pt x="917" y="671"/>
                  </a:cubicBezTo>
                  <a:cubicBezTo>
                    <a:pt x="1003" y="749"/>
                    <a:pt x="1113" y="789"/>
                    <a:pt x="1195" y="867"/>
                  </a:cubicBezTo>
                  <a:cubicBezTo>
                    <a:pt x="1236" y="903"/>
                    <a:pt x="1258" y="976"/>
                    <a:pt x="1268" y="1044"/>
                  </a:cubicBezTo>
                  <a:cubicBezTo>
                    <a:pt x="1281" y="1195"/>
                    <a:pt x="1176" y="1409"/>
                    <a:pt x="1081" y="1460"/>
                  </a:cubicBezTo>
                  <a:cubicBezTo>
                    <a:pt x="1037" y="1480"/>
                    <a:pt x="1008" y="1491"/>
                    <a:pt x="976" y="1491"/>
                  </a:cubicBezTo>
                  <a:cubicBezTo>
                    <a:pt x="952" y="1491"/>
                    <a:pt x="928" y="1485"/>
                    <a:pt x="894" y="1473"/>
                  </a:cubicBezTo>
                  <a:cubicBezTo>
                    <a:pt x="753" y="1418"/>
                    <a:pt x="608" y="1273"/>
                    <a:pt x="543" y="1140"/>
                  </a:cubicBezTo>
                  <a:cubicBezTo>
                    <a:pt x="461" y="968"/>
                    <a:pt x="465" y="762"/>
                    <a:pt x="575" y="602"/>
                  </a:cubicBezTo>
                  <a:cubicBezTo>
                    <a:pt x="652" y="489"/>
                    <a:pt x="766" y="443"/>
                    <a:pt x="890" y="430"/>
                  </a:cubicBezTo>
                  <a:close/>
                  <a:moveTo>
                    <a:pt x="839" y="1"/>
                  </a:moveTo>
                  <a:cubicBezTo>
                    <a:pt x="660" y="1"/>
                    <a:pt x="484" y="67"/>
                    <a:pt x="334" y="192"/>
                  </a:cubicBezTo>
                  <a:cubicBezTo>
                    <a:pt x="92" y="402"/>
                    <a:pt x="1" y="712"/>
                    <a:pt x="6" y="1027"/>
                  </a:cubicBezTo>
                  <a:cubicBezTo>
                    <a:pt x="18" y="1495"/>
                    <a:pt x="480" y="2033"/>
                    <a:pt x="979" y="2033"/>
                  </a:cubicBezTo>
                  <a:cubicBezTo>
                    <a:pt x="1024" y="2033"/>
                    <a:pt x="1068" y="2029"/>
                    <a:pt x="1113" y="2020"/>
                  </a:cubicBezTo>
                  <a:cubicBezTo>
                    <a:pt x="1550" y="1929"/>
                    <a:pt x="1824" y="1496"/>
                    <a:pt x="1832" y="1063"/>
                  </a:cubicBezTo>
                  <a:cubicBezTo>
                    <a:pt x="1838" y="730"/>
                    <a:pt x="1592" y="379"/>
                    <a:pt x="1277" y="325"/>
                  </a:cubicBezTo>
                  <a:cubicBezTo>
                    <a:pt x="1281" y="312"/>
                    <a:pt x="1291" y="302"/>
                    <a:pt x="1295" y="289"/>
                  </a:cubicBezTo>
                  <a:cubicBezTo>
                    <a:pt x="1318" y="207"/>
                    <a:pt x="1258" y="129"/>
                    <a:pt x="1195" y="93"/>
                  </a:cubicBezTo>
                  <a:cubicBezTo>
                    <a:pt x="1080" y="31"/>
                    <a:pt x="95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2153957" y="4282422"/>
              <a:ext cx="175511" cy="143693"/>
            </a:xfrm>
            <a:custGeom>
              <a:avLst/>
              <a:gdLst/>
              <a:ahLst/>
              <a:cxnLst/>
              <a:rect l="l" t="t" r="r" b="b"/>
              <a:pathLst>
                <a:path w="7557" h="6187" extrusionOk="0">
                  <a:moveTo>
                    <a:pt x="3496" y="495"/>
                  </a:moveTo>
                  <a:cubicBezTo>
                    <a:pt x="4911" y="495"/>
                    <a:pt x="6396" y="1998"/>
                    <a:pt x="6438" y="3435"/>
                  </a:cubicBezTo>
                  <a:cubicBezTo>
                    <a:pt x="6483" y="4823"/>
                    <a:pt x="4811" y="5431"/>
                    <a:pt x="3594" y="5431"/>
                  </a:cubicBezTo>
                  <a:cubicBezTo>
                    <a:pt x="3441" y="5431"/>
                    <a:pt x="3296" y="5422"/>
                    <a:pt x="3162" y="5403"/>
                  </a:cubicBezTo>
                  <a:cubicBezTo>
                    <a:pt x="2160" y="5262"/>
                    <a:pt x="1431" y="4377"/>
                    <a:pt x="1290" y="3416"/>
                  </a:cubicBezTo>
                  <a:cubicBezTo>
                    <a:pt x="1157" y="2518"/>
                    <a:pt x="2018" y="1999"/>
                    <a:pt x="2301" y="1257"/>
                  </a:cubicBezTo>
                  <a:cubicBezTo>
                    <a:pt x="2333" y="1161"/>
                    <a:pt x="2306" y="1052"/>
                    <a:pt x="2237" y="983"/>
                  </a:cubicBezTo>
                  <a:cubicBezTo>
                    <a:pt x="2619" y="642"/>
                    <a:pt x="3054" y="495"/>
                    <a:pt x="3496" y="495"/>
                  </a:cubicBezTo>
                  <a:close/>
                  <a:moveTo>
                    <a:pt x="3574" y="1"/>
                  </a:moveTo>
                  <a:cubicBezTo>
                    <a:pt x="2910" y="1"/>
                    <a:pt x="2287" y="297"/>
                    <a:pt x="1850" y="1015"/>
                  </a:cubicBezTo>
                  <a:cubicBezTo>
                    <a:pt x="0" y="2003"/>
                    <a:pt x="246" y="4815"/>
                    <a:pt x="2018" y="5786"/>
                  </a:cubicBezTo>
                  <a:cubicBezTo>
                    <a:pt x="2507" y="6055"/>
                    <a:pt x="3090" y="6186"/>
                    <a:pt x="3683" y="6186"/>
                  </a:cubicBezTo>
                  <a:cubicBezTo>
                    <a:pt x="5067" y="6186"/>
                    <a:pt x="6507" y="5472"/>
                    <a:pt x="6944" y="4136"/>
                  </a:cubicBezTo>
                  <a:cubicBezTo>
                    <a:pt x="7556" y="2263"/>
                    <a:pt x="5409" y="1"/>
                    <a:pt x="3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2584526" y="4296984"/>
              <a:ext cx="67631" cy="55972"/>
            </a:xfrm>
            <a:custGeom>
              <a:avLst/>
              <a:gdLst/>
              <a:ahLst/>
              <a:cxnLst/>
              <a:rect l="l" t="t" r="r" b="b"/>
              <a:pathLst>
                <a:path w="2912" h="2410" extrusionOk="0">
                  <a:moveTo>
                    <a:pt x="1452" y="457"/>
                  </a:moveTo>
                  <a:cubicBezTo>
                    <a:pt x="1588" y="457"/>
                    <a:pt x="1724" y="477"/>
                    <a:pt x="1841" y="507"/>
                  </a:cubicBezTo>
                  <a:cubicBezTo>
                    <a:pt x="2306" y="625"/>
                    <a:pt x="2552" y="1017"/>
                    <a:pt x="2533" y="1481"/>
                  </a:cubicBezTo>
                  <a:cubicBezTo>
                    <a:pt x="2533" y="1527"/>
                    <a:pt x="2548" y="1559"/>
                    <a:pt x="2575" y="1586"/>
                  </a:cubicBezTo>
                  <a:cubicBezTo>
                    <a:pt x="2452" y="1770"/>
                    <a:pt x="2314" y="1961"/>
                    <a:pt x="2078" y="1961"/>
                  </a:cubicBezTo>
                  <a:cubicBezTo>
                    <a:pt x="2068" y="1961"/>
                    <a:pt x="2057" y="1961"/>
                    <a:pt x="2047" y="1960"/>
                  </a:cubicBezTo>
                  <a:cubicBezTo>
                    <a:pt x="2008" y="1958"/>
                    <a:pt x="1969" y="1957"/>
                    <a:pt x="1930" y="1957"/>
                  </a:cubicBezTo>
                  <a:cubicBezTo>
                    <a:pt x="1805" y="1957"/>
                    <a:pt x="1682" y="1968"/>
                    <a:pt x="1557" y="1968"/>
                  </a:cubicBezTo>
                  <a:cubicBezTo>
                    <a:pt x="1460" y="1968"/>
                    <a:pt x="1363" y="1961"/>
                    <a:pt x="1263" y="1937"/>
                  </a:cubicBezTo>
                  <a:cubicBezTo>
                    <a:pt x="752" y="1819"/>
                    <a:pt x="483" y="1113"/>
                    <a:pt x="821" y="703"/>
                  </a:cubicBezTo>
                  <a:cubicBezTo>
                    <a:pt x="972" y="520"/>
                    <a:pt x="1213" y="457"/>
                    <a:pt x="1452" y="457"/>
                  </a:cubicBezTo>
                  <a:close/>
                  <a:moveTo>
                    <a:pt x="1499" y="1"/>
                  </a:moveTo>
                  <a:cubicBezTo>
                    <a:pt x="1055" y="1"/>
                    <a:pt x="603" y="173"/>
                    <a:pt x="379" y="562"/>
                  </a:cubicBezTo>
                  <a:cubicBezTo>
                    <a:pt x="1" y="1208"/>
                    <a:pt x="379" y="2060"/>
                    <a:pt x="1048" y="2316"/>
                  </a:cubicBezTo>
                  <a:cubicBezTo>
                    <a:pt x="1190" y="2369"/>
                    <a:pt x="1397" y="2410"/>
                    <a:pt x="1599" y="2410"/>
                  </a:cubicBezTo>
                  <a:cubicBezTo>
                    <a:pt x="1798" y="2410"/>
                    <a:pt x="1992" y="2370"/>
                    <a:pt x="2115" y="2261"/>
                  </a:cubicBezTo>
                  <a:cubicBezTo>
                    <a:pt x="2384" y="2019"/>
                    <a:pt x="2861" y="1869"/>
                    <a:pt x="2889" y="1450"/>
                  </a:cubicBezTo>
                  <a:cubicBezTo>
                    <a:pt x="2894" y="1422"/>
                    <a:pt x="2884" y="1399"/>
                    <a:pt x="2871" y="1382"/>
                  </a:cubicBezTo>
                  <a:cubicBezTo>
                    <a:pt x="2912" y="775"/>
                    <a:pt x="2594" y="261"/>
                    <a:pt x="1992" y="74"/>
                  </a:cubicBezTo>
                  <a:cubicBezTo>
                    <a:pt x="1838" y="26"/>
                    <a:pt x="1669" y="1"/>
                    <a:pt x="1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2404416" y="4334632"/>
              <a:ext cx="124811" cy="118773"/>
            </a:xfrm>
            <a:custGeom>
              <a:avLst/>
              <a:gdLst/>
              <a:ahLst/>
              <a:cxnLst/>
              <a:rect l="l" t="t" r="r" b="b"/>
              <a:pathLst>
                <a:path w="5374" h="5114" extrusionOk="0">
                  <a:moveTo>
                    <a:pt x="2766" y="387"/>
                  </a:moveTo>
                  <a:cubicBezTo>
                    <a:pt x="4096" y="387"/>
                    <a:pt x="4843" y="1754"/>
                    <a:pt x="4894" y="2968"/>
                  </a:cubicBezTo>
                  <a:cubicBezTo>
                    <a:pt x="4890" y="2977"/>
                    <a:pt x="4885" y="2981"/>
                    <a:pt x="4881" y="2996"/>
                  </a:cubicBezTo>
                  <a:cubicBezTo>
                    <a:pt x="4481" y="3898"/>
                    <a:pt x="3804" y="4667"/>
                    <a:pt x="2746" y="4667"/>
                  </a:cubicBezTo>
                  <a:cubicBezTo>
                    <a:pt x="2705" y="4667"/>
                    <a:pt x="2663" y="4665"/>
                    <a:pt x="2621" y="4663"/>
                  </a:cubicBezTo>
                  <a:cubicBezTo>
                    <a:pt x="1513" y="4600"/>
                    <a:pt x="629" y="3711"/>
                    <a:pt x="465" y="2640"/>
                  </a:cubicBezTo>
                  <a:cubicBezTo>
                    <a:pt x="278" y="1423"/>
                    <a:pt x="1436" y="539"/>
                    <a:pt x="2511" y="403"/>
                  </a:cubicBezTo>
                  <a:cubicBezTo>
                    <a:pt x="2599" y="392"/>
                    <a:pt x="2684" y="387"/>
                    <a:pt x="2766" y="387"/>
                  </a:cubicBezTo>
                  <a:close/>
                  <a:moveTo>
                    <a:pt x="2619" y="1"/>
                  </a:moveTo>
                  <a:cubicBezTo>
                    <a:pt x="1255" y="1"/>
                    <a:pt x="132" y="1152"/>
                    <a:pt x="70" y="2476"/>
                  </a:cubicBezTo>
                  <a:cubicBezTo>
                    <a:pt x="1" y="3824"/>
                    <a:pt x="1277" y="4977"/>
                    <a:pt x="2539" y="5105"/>
                  </a:cubicBezTo>
                  <a:cubicBezTo>
                    <a:pt x="2595" y="5111"/>
                    <a:pt x="2653" y="5113"/>
                    <a:pt x="2713" y="5113"/>
                  </a:cubicBezTo>
                  <a:cubicBezTo>
                    <a:pt x="3777" y="5113"/>
                    <a:pt x="5373" y="4249"/>
                    <a:pt x="5218" y="3055"/>
                  </a:cubicBezTo>
                  <a:cubicBezTo>
                    <a:pt x="5209" y="2987"/>
                    <a:pt x="5163" y="2936"/>
                    <a:pt x="5108" y="2913"/>
                  </a:cubicBezTo>
                  <a:cubicBezTo>
                    <a:pt x="5090" y="1391"/>
                    <a:pt x="4316" y="34"/>
                    <a:pt x="2667" y="1"/>
                  </a:cubicBezTo>
                  <a:cubicBezTo>
                    <a:pt x="2651" y="1"/>
                    <a:pt x="2635" y="1"/>
                    <a:pt x="2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2291844" y="4224197"/>
              <a:ext cx="43733" cy="43338"/>
            </a:xfrm>
            <a:custGeom>
              <a:avLst/>
              <a:gdLst/>
              <a:ahLst/>
              <a:cxnLst/>
              <a:rect l="l" t="t" r="r" b="b"/>
              <a:pathLst>
                <a:path w="1883" h="1866" extrusionOk="0">
                  <a:moveTo>
                    <a:pt x="853" y="420"/>
                  </a:moveTo>
                  <a:cubicBezTo>
                    <a:pt x="930" y="420"/>
                    <a:pt x="1010" y="443"/>
                    <a:pt x="1089" y="483"/>
                  </a:cubicBezTo>
                  <a:cubicBezTo>
                    <a:pt x="1430" y="651"/>
                    <a:pt x="1426" y="1039"/>
                    <a:pt x="1285" y="1330"/>
                  </a:cubicBezTo>
                  <a:cubicBezTo>
                    <a:pt x="1209" y="1482"/>
                    <a:pt x="1071" y="1542"/>
                    <a:pt x="925" y="1542"/>
                  </a:cubicBezTo>
                  <a:cubicBezTo>
                    <a:pt x="801" y="1542"/>
                    <a:pt x="671" y="1498"/>
                    <a:pt x="570" y="1431"/>
                  </a:cubicBezTo>
                  <a:cubicBezTo>
                    <a:pt x="360" y="1294"/>
                    <a:pt x="259" y="1103"/>
                    <a:pt x="287" y="893"/>
                  </a:cubicBezTo>
                  <a:cubicBezTo>
                    <a:pt x="378" y="779"/>
                    <a:pt x="474" y="674"/>
                    <a:pt x="564" y="565"/>
                  </a:cubicBezTo>
                  <a:cubicBezTo>
                    <a:pt x="649" y="463"/>
                    <a:pt x="748" y="420"/>
                    <a:pt x="853" y="420"/>
                  </a:cubicBezTo>
                  <a:close/>
                  <a:moveTo>
                    <a:pt x="832" y="0"/>
                  </a:moveTo>
                  <a:cubicBezTo>
                    <a:pt x="714" y="0"/>
                    <a:pt x="595" y="28"/>
                    <a:pt x="482" y="87"/>
                  </a:cubicBezTo>
                  <a:cubicBezTo>
                    <a:pt x="91" y="296"/>
                    <a:pt x="146" y="643"/>
                    <a:pt x="18" y="1011"/>
                  </a:cubicBezTo>
                  <a:cubicBezTo>
                    <a:pt x="0" y="1061"/>
                    <a:pt x="27" y="1103"/>
                    <a:pt x="68" y="1112"/>
                  </a:cubicBezTo>
                  <a:cubicBezTo>
                    <a:pt x="86" y="1335"/>
                    <a:pt x="205" y="1545"/>
                    <a:pt x="410" y="1695"/>
                  </a:cubicBezTo>
                  <a:cubicBezTo>
                    <a:pt x="569" y="1807"/>
                    <a:pt x="753" y="1866"/>
                    <a:pt x="934" y="1866"/>
                  </a:cubicBezTo>
                  <a:cubicBezTo>
                    <a:pt x="1184" y="1866"/>
                    <a:pt x="1425" y="1753"/>
                    <a:pt x="1576" y="1517"/>
                  </a:cubicBezTo>
                  <a:cubicBezTo>
                    <a:pt x="1882" y="1053"/>
                    <a:pt x="1777" y="460"/>
                    <a:pt x="1302" y="146"/>
                  </a:cubicBezTo>
                  <a:cubicBezTo>
                    <a:pt x="1159" y="53"/>
                    <a:pt x="996" y="0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2102537" y="4426278"/>
              <a:ext cx="79151" cy="77200"/>
            </a:xfrm>
            <a:custGeom>
              <a:avLst/>
              <a:gdLst/>
              <a:ahLst/>
              <a:cxnLst/>
              <a:rect l="l" t="t" r="r" b="b"/>
              <a:pathLst>
                <a:path w="3408" h="3324" extrusionOk="0">
                  <a:moveTo>
                    <a:pt x="1528" y="446"/>
                  </a:moveTo>
                  <a:cubicBezTo>
                    <a:pt x="1676" y="446"/>
                    <a:pt x="1836" y="498"/>
                    <a:pt x="2009" y="617"/>
                  </a:cubicBezTo>
                  <a:cubicBezTo>
                    <a:pt x="2492" y="954"/>
                    <a:pt x="2802" y="1596"/>
                    <a:pt x="2665" y="2179"/>
                  </a:cubicBezTo>
                  <a:cubicBezTo>
                    <a:pt x="2556" y="2663"/>
                    <a:pt x="2156" y="2896"/>
                    <a:pt x="1739" y="2896"/>
                  </a:cubicBezTo>
                  <a:cubicBezTo>
                    <a:pt x="1477" y="2896"/>
                    <a:pt x="1208" y="2803"/>
                    <a:pt x="1002" y="2622"/>
                  </a:cubicBezTo>
                  <a:cubicBezTo>
                    <a:pt x="528" y="2202"/>
                    <a:pt x="355" y="1327"/>
                    <a:pt x="861" y="858"/>
                  </a:cubicBezTo>
                  <a:cubicBezTo>
                    <a:pt x="879" y="840"/>
                    <a:pt x="888" y="818"/>
                    <a:pt x="884" y="795"/>
                  </a:cubicBezTo>
                  <a:cubicBezTo>
                    <a:pt x="1073" y="585"/>
                    <a:pt x="1285" y="446"/>
                    <a:pt x="1528" y="446"/>
                  </a:cubicBezTo>
                  <a:close/>
                  <a:moveTo>
                    <a:pt x="1514" y="0"/>
                  </a:moveTo>
                  <a:cubicBezTo>
                    <a:pt x="1042" y="0"/>
                    <a:pt x="632" y="319"/>
                    <a:pt x="537" y="894"/>
                  </a:cubicBezTo>
                  <a:cubicBezTo>
                    <a:pt x="0" y="1451"/>
                    <a:pt x="91" y="2303"/>
                    <a:pt x="674" y="2881"/>
                  </a:cubicBezTo>
                  <a:cubicBezTo>
                    <a:pt x="975" y="3181"/>
                    <a:pt x="1343" y="3324"/>
                    <a:pt x="1704" y="3324"/>
                  </a:cubicBezTo>
                  <a:cubicBezTo>
                    <a:pt x="2206" y="3324"/>
                    <a:pt x="2696" y="3049"/>
                    <a:pt x="2984" y="2535"/>
                  </a:cubicBezTo>
                  <a:cubicBezTo>
                    <a:pt x="3407" y="1765"/>
                    <a:pt x="2915" y="772"/>
                    <a:pt x="2287" y="284"/>
                  </a:cubicBezTo>
                  <a:cubicBezTo>
                    <a:pt x="2037" y="92"/>
                    <a:pt x="1767" y="0"/>
                    <a:pt x="1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2518172" y="4232860"/>
              <a:ext cx="42269" cy="39088"/>
            </a:xfrm>
            <a:custGeom>
              <a:avLst/>
              <a:gdLst/>
              <a:ahLst/>
              <a:cxnLst/>
              <a:rect l="l" t="t" r="r" b="b"/>
              <a:pathLst>
                <a:path w="1820" h="1683" extrusionOk="0">
                  <a:moveTo>
                    <a:pt x="860" y="421"/>
                  </a:moveTo>
                  <a:cubicBezTo>
                    <a:pt x="948" y="421"/>
                    <a:pt x="1036" y="446"/>
                    <a:pt x="1098" y="488"/>
                  </a:cubicBezTo>
                  <a:cubicBezTo>
                    <a:pt x="1327" y="644"/>
                    <a:pt x="1413" y="1099"/>
                    <a:pt x="1199" y="1294"/>
                  </a:cubicBezTo>
                  <a:cubicBezTo>
                    <a:pt x="1120" y="1367"/>
                    <a:pt x="1034" y="1397"/>
                    <a:pt x="947" y="1397"/>
                  </a:cubicBezTo>
                  <a:cubicBezTo>
                    <a:pt x="799" y="1397"/>
                    <a:pt x="648" y="1309"/>
                    <a:pt x="524" y="1195"/>
                  </a:cubicBezTo>
                  <a:lnTo>
                    <a:pt x="524" y="1190"/>
                  </a:lnTo>
                  <a:cubicBezTo>
                    <a:pt x="557" y="962"/>
                    <a:pt x="442" y="707"/>
                    <a:pt x="621" y="511"/>
                  </a:cubicBezTo>
                  <a:cubicBezTo>
                    <a:pt x="679" y="448"/>
                    <a:pt x="769" y="421"/>
                    <a:pt x="860" y="421"/>
                  </a:cubicBezTo>
                  <a:close/>
                  <a:moveTo>
                    <a:pt x="867" y="0"/>
                  </a:moveTo>
                  <a:cubicBezTo>
                    <a:pt x="707" y="0"/>
                    <a:pt x="547" y="46"/>
                    <a:pt x="406" y="137"/>
                  </a:cubicBezTo>
                  <a:cubicBezTo>
                    <a:pt x="78" y="352"/>
                    <a:pt x="1" y="903"/>
                    <a:pt x="292" y="1163"/>
                  </a:cubicBezTo>
                  <a:cubicBezTo>
                    <a:pt x="464" y="1443"/>
                    <a:pt x="758" y="1682"/>
                    <a:pt x="1077" y="1682"/>
                  </a:cubicBezTo>
                  <a:cubicBezTo>
                    <a:pt x="1147" y="1682"/>
                    <a:pt x="1218" y="1671"/>
                    <a:pt x="1290" y="1645"/>
                  </a:cubicBezTo>
                  <a:cubicBezTo>
                    <a:pt x="1819" y="1458"/>
                    <a:pt x="1796" y="629"/>
                    <a:pt x="1487" y="278"/>
                  </a:cubicBezTo>
                  <a:cubicBezTo>
                    <a:pt x="1322" y="94"/>
                    <a:pt x="1096" y="0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2790903" y="4160305"/>
              <a:ext cx="102631" cy="83540"/>
            </a:xfrm>
            <a:custGeom>
              <a:avLst/>
              <a:gdLst/>
              <a:ahLst/>
              <a:cxnLst/>
              <a:rect l="l" t="t" r="r" b="b"/>
              <a:pathLst>
                <a:path w="4419" h="3597" extrusionOk="0">
                  <a:moveTo>
                    <a:pt x="2246" y="503"/>
                  </a:moveTo>
                  <a:cubicBezTo>
                    <a:pt x="2318" y="503"/>
                    <a:pt x="2392" y="511"/>
                    <a:pt x="2469" y="528"/>
                  </a:cubicBezTo>
                  <a:cubicBezTo>
                    <a:pt x="3230" y="692"/>
                    <a:pt x="3631" y="1608"/>
                    <a:pt x="3476" y="2309"/>
                  </a:cubicBezTo>
                  <a:cubicBezTo>
                    <a:pt x="3380" y="2729"/>
                    <a:pt x="2975" y="2965"/>
                    <a:pt x="2574" y="3030"/>
                  </a:cubicBezTo>
                  <a:cubicBezTo>
                    <a:pt x="2530" y="3036"/>
                    <a:pt x="2487" y="3039"/>
                    <a:pt x="2444" y="3039"/>
                  </a:cubicBezTo>
                  <a:cubicBezTo>
                    <a:pt x="2046" y="3039"/>
                    <a:pt x="1669" y="2773"/>
                    <a:pt x="1352" y="2559"/>
                  </a:cubicBezTo>
                  <a:cubicBezTo>
                    <a:pt x="1328" y="2546"/>
                    <a:pt x="1304" y="2540"/>
                    <a:pt x="1280" y="2540"/>
                  </a:cubicBezTo>
                  <a:cubicBezTo>
                    <a:pt x="1272" y="2540"/>
                    <a:pt x="1265" y="2541"/>
                    <a:pt x="1257" y="2542"/>
                  </a:cubicBezTo>
                  <a:cubicBezTo>
                    <a:pt x="822" y="1789"/>
                    <a:pt x="1323" y="503"/>
                    <a:pt x="2246" y="503"/>
                  </a:cubicBezTo>
                  <a:close/>
                  <a:moveTo>
                    <a:pt x="2271" y="1"/>
                  </a:moveTo>
                  <a:cubicBezTo>
                    <a:pt x="920" y="1"/>
                    <a:pt x="1" y="2159"/>
                    <a:pt x="1207" y="2915"/>
                  </a:cubicBezTo>
                  <a:cubicBezTo>
                    <a:pt x="1360" y="3397"/>
                    <a:pt x="1797" y="3597"/>
                    <a:pt x="2279" y="3597"/>
                  </a:cubicBezTo>
                  <a:cubicBezTo>
                    <a:pt x="2845" y="3597"/>
                    <a:pt x="3472" y="3322"/>
                    <a:pt x="3772" y="2906"/>
                  </a:cubicBezTo>
                  <a:cubicBezTo>
                    <a:pt x="4419" y="2008"/>
                    <a:pt x="3872" y="733"/>
                    <a:pt x="3011" y="218"/>
                  </a:cubicBezTo>
                  <a:cubicBezTo>
                    <a:pt x="2757" y="67"/>
                    <a:pt x="2508" y="1"/>
                    <a:pt x="2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228649" y="3507752"/>
              <a:ext cx="65471" cy="68096"/>
            </a:xfrm>
            <a:custGeom>
              <a:avLst/>
              <a:gdLst/>
              <a:ahLst/>
              <a:cxnLst/>
              <a:rect l="l" t="t" r="r" b="b"/>
              <a:pathLst>
                <a:path w="2819" h="2932" extrusionOk="0">
                  <a:moveTo>
                    <a:pt x="1245" y="421"/>
                  </a:moveTo>
                  <a:cubicBezTo>
                    <a:pt x="1523" y="662"/>
                    <a:pt x="1809" y="877"/>
                    <a:pt x="2023" y="1213"/>
                  </a:cubicBezTo>
                  <a:cubicBezTo>
                    <a:pt x="2284" y="1629"/>
                    <a:pt x="2479" y="2298"/>
                    <a:pt x="1882" y="2494"/>
                  </a:cubicBezTo>
                  <a:cubicBezTo>
                    <a:pt x="1718" y="2549"/>
                    <a:pt x="1571" y="2573"/>
                    <a:pt x="1439" y="2573"/>
                  </a:cubicBezTo>
                  <a:cubicBezTo>
                    <a:pt x="230" y="2573"/>
                    <a:pt x="322" y="507"/>
                    <a:pt x="1100" y="507"/>
                  </a:cubicBezTo>
                  <a:cubicBezTo>
                    <a:pt x="1109" y="507"/>
                    <a:pt x="1117" y="508"/>
                    <a:pt x="1126" y="508"/>
                  </a:cubicBezTo>
                  <a:cubicBezTo>
                    <a:pt x="1180" y="508"/>
                    <a:pt x="1231" y="471"/>
                    <a:pt x="1245" y="421"/>
                  </a:cubicBezTo>
                  <a:close/>
                  <a:moveTo>
                    <a:pt x="1111" y="1"/>
                  </a:moveTo>
                  <a:cubicBezTo>
                    <a:pt x="1083" y="1"/>
                    <a:pt x="1054" y="3"/>
                    <a:pt x="1026" y="6"/>
                  </a:cubicBezTo>
                  <a:cubicBezTo>
                    <a:pt x="944" y="20"/>
                    <a:pt x="921" y="111"/>
                    <a:pt x="976" y="166"/>
                  </a:cubicBezTo>
                  <a:cubicBezTo>
                    <a:pt x="994" y="189"/>
                    <a:pt x="1016" y="207"/>
                    <a:pt x="1035" y="225"/>
                  </a:cubicBezTo>
                  <a:cubicBezTo>
                    <a:pt x="988" y="208"/>
                    <a:pt x="942" y="200"/>
                    <a:pt x="898" y="200"/>
                  </a:cubicBezTo>
                  <a:cubicBezTo>
                    <a:pt x="469" y="200"/>
                    <a:pt x="186" y="946"/>
                    <a:pt x="133" y="1310"/>
                  </a:cubicBezTo>
                  <a:cubicBezTo>
                    <a:pt x="0" y="2193"/>
                    <a:pt x="515" y="2918"/>
                    <a:pt x="1422" y="2931"/>
                  </a:cubicBezTo>
                  <a:cubicBezTo>
                    <a:pt x="1431" y="2931"/>
                    <a:pt x="1440" y="2932"/>
                    <a:pt x="1448" y="2932"/>
                  </a:cubicBezTo>
                  <a:cubicBezTo>
                    <a:pt x="2281" y="2932"/>
                    <a:pt x="2818" y="2467"/>
                    <a:pt x="2616" y="1606"/>
                  </a:cubicBezTo>
                  <a:cubicBezTo>
                    <a:pt x="2476" y="1019"/>
                    <a:pt x="1795" y="1"/>
                    <a:pt x="1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1493949" y="3391209"/>
              <a:ext cx="552639" cy="550781"/>
            </a:xfrm>
            <a:custGeom>
              <a:avLst/>
              <a:gdLst/>
              <a:ahLst/>
              <a:cxnLst/>
              <a:rect l="l" t="t" r="r" b="b"/>
              <a:pathLst>
                <a:path w="23795" h="23715" extrusionOk="0">
                  <a:moveTo>
                    <a:pt x="6879" y="732"/>
                  </a:moveTo>
                  <a:cubicBezTo>
                    <a:pt x="8833" y="732"/>
                    <a:pt x="10890" y="1391"/>
                    <a:pt x="12348" y="2267"/>
                  </a:cubicBezTo>
                  <a:cubicBezTo>
                    <a:pt x="15747" y="4313"/>
                    <a:pt x="17952" y="8027"/>
                    <a:pt x="19437" y="11581"/>
                  </a:cubicBezTo>
                  <a:cubicBezTo>
                    <a:pt x="20868" y="15003"/>
                    <a:pt x="22781" y="18807"/>
                    <a:pt x="23155" y="22552"/>
                  </a:cubicBezTo>
                  <a:cubicBezTo>
                    <a:pt x="21214" y="20070"/>
                    <a:pt x="17145" y="18825"/>
                    <a:pt x="14449" y="17746"/>
                  </a:cubicBezTo>
                  <a:cubicBezTo>
                    <a:pt x="10279" y="16079"/>
                    <a:pt x="5117" y="14552"/>
                    <a:pt x="2315" y="10784"/>
                  </a:cubicBezTo>
                  <a:cubicBezTo>
                    <a:pt x="766" y="8697"/>
                    <a:pt x="702" y="5821"/>
                    <a:pt x="1819" y="3530"/>
                  </a:cubicBezTo>
                  <a:cubicBezTo>
                    <a:pt x="2819" y="1485"/>
                    <a:pt x="4790" y="732"/>
                    <a:pt x="6879" y="732"/>
                  </a:cubicBezTo>
                  <a:close/>
                  <a:moveTo>
                    <a:pt x="7161" y="1"/>
                  </a:moveTo>
                  <a:cubicBezTo>
                    <a:pt x="3648" y="1"/>
                    <a:pt x="536" y="1949"/>
                    <a:pt x="282" y="6496"/>
                  </a:cubicBezTo>
                  <a:cubicBezTo>
                    <a:pt x="0" y="11540"/>
                    <a:pt x="4771" y="14397"/>
                    <a:pt x="8753" y="16220"/>
                  </a:cubicBezTo>
                  <a:cubicBezTo>
                    <a:pt x="13856" y="18556"/>
                    <a:pt x="18895" y="20079"/>
                    <a:pt x="23301" y="23651"/>
                  </a:cubicBezTo>
                  <a:cubicBezTo>
                    <a:pt x="23355" y="23695"/>
                    <a:pt x="23416" y="23714"/>
                    <a:pt x="23474" y="23714"/>
                  </a:cubicBezTo>
                  <a:cubicBezTo>
                    <a:pt x="23646" y="23714"/>
                    <a:pt x="23794" y="23548"/>
                    <a:pt x="23689" y="23355"/>
                  </a:cubicBezTo>
                  <a:cubicBezTo>
                    <a:pt x="23670" y="23313"/>
                    <a:pt x="23643" y="23277"/>
                    <a:pt x="23620" y="23236"/>
                  </a:cubicBezTo>
                  <a:cubicBezTo>
                    <a:pt x="23702" y="23200"/>
                    <a:pt x="23761" y="23122"/>
                    <a:pt x="23757" y="22999"/>
                  </a:cubicBezTo>
                  <a:cubicBezTo>
                    <a:pt x="23616" y="19017"/>
                    <a:pt x="21706" y="15007"/>
                    <a:pt x="20249" y="11358"/>
                  </a:cubicBezTo>
                  <a:cubicBezTo>
                    <a:pt x="18882" y="7941"/>
                    <a:pt x="16863" y="4591"/>
                    <a:pt x="13892" y="2328"/>
                  </a:cubicBezTo>
                  <a:cubicBezTo>
                    <a:pt x="11937" y="838"/>
                    <a:pt x="9463" y="1"/>
                    <a:pt x="7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27"/>
          <p:cNvGrpSpPr/>
          <p:nvPr/>
        </p:nvGrpSpPr>
        <p:grpSpPr>
          <a:xfrm>
            <a:off x="6618781" y="2706275"/>
            <a:ext cx="1091990" cy="864330"/>
            <a:chOff x="5920959" y="2440517"/>
            <a:chExt cx="1379472" cy="1091877"/>
          </a:xfrm>
        </p:grpSpPr>
        <p:sp>
          <p:nvSpPr>
            <p:cNvPr id="376" name="Google Shape;376;p27"/>
            <p:cNvSpPr/>
            <p:nvPr/>
          </p:nvSpPr>
          <p:spPr>
            <a:xfrm>
              <a:off x="5920959" y="2683683"/>
              <a:ext cx="1379472" cy="848711"/>
            </a:xfrm>
            <a:custGeom>
              <a:avLst/>
              <a:gdLst/>
              <a:ahLst/>
              <a:cxnLst/>
              <a:rect l="l" t="t" r="r" b="b"/>
              <a:pathLst>
                <a:path w="59396" h="36543" extrusionOk="0">
                  <a:moveTo>
                    <a:pt x="29641" y="1071"/>
                  </a:moveTo>
                  <a:cubicBezTo>
                    <a:pt x="30173" y="1071"/>
                    <a:pt x="30706" y="1088"/>
                    <a:pt x="31238" y="1120"/>
                  </a:cubicBezTo>
                  <a:cubicBezTo>
                    <a:pt x="32655" y="1211"/>
                    <a:pt x="34053" y="1457"/>
                    <a:pt x="35416" y="1835"/>
                  </a:cubicBezTo>
                  <a:cubicBezTo>
                    <a:pt x="35357" y="1986"/>
                    <a:pt x="35302" y="2136"/>
                    <a:pt x="35247" y="2291"/>
                  </a:cubicBezTo>
                  <a:cubicBezTo>
                    <a:pt x="35143" y="2592"/>
                    <a:pt x="34892" y="3185"/>
                    <a:pt x="35293" y="3380"/>
                  </a:cubicBezTo>
                  <a:cubicBezTo>
                    <a:pt x="35357" y="3412"/>
                    <a:pt x="35416" y="3425"/>
                    <a:pt x="35471" y="3425"/>
                  </a:cubicBezTo>
                  <a:cubicBezTo>
                    <a:pt x="35796" y="3425"/>
                    <a:pt x="35980" y="2944"/>
                    <a:pt x="36059" y="2683"/>
                  </a:cubicBezTo>
                  <a:cubicBezTo>
                    <a:pt x="36122" y="2483"/>
                    <a:pt x="36145" y="2264"/>
                    <a:pt x="36173" y="2058"/>
                  </a:cubicBezTo>
                  <a:cubicBezTo>
                    <a:pt x="38383" y="2752"/>
                    <a:pt x="40492" y="3791"/>
                    <a:pt x="42437" y="5080"/>
                  </a:cubicBezTo>
                  <a:cubicBezTo>
                    <a:pt x="42273" y="5257"/>
                    <a:pt x="42132" y="5454"/>
                    <a:pt x="41991" y="5645"/>
                  </a:cubicBezTo>
                  <a:cubicBezTo>
                    <a:pt x="41745" y="5963"/>
                    <a:pt x="41435" y="6323"/>
                    <a:pt x="41481" y="6747"/>
                  </a:cubicBezTo>
                  <a:cubicBezTo>
                    <a:pt x="41493" y="6858"/>
                    <a:pt x="41581" y="6935"/>
                    <a:pt x="41690" y="6935"/>
                  </a:cubicBezTo>
                  <a:cubicBezTo>
                    <a:pt x="41693" y="6935"/>
                    <a:pt x="41696" y="6935"/>
                    <a:pt x="41699" y="6934"/>
                  </a:cubicBezTo>
                  <a:cubicBezTo>
                    <a:pt x="42145" y="6916"/>
                    <a:pt x="42387" y="6542"/>
                    <a:pt x="42637" y="6214"/>
                  </a:cubicBezTo>
                  <a:cubicBezTo>
                    <a:pt x="42797" y="6005"/>
                    <a:pt x="42961" y="5776"/>
                    <a:pt x="43107" y="5540"/>
                  </a:cubicBezTo>
                  <a:cubicBezTo>
                    <a:pt x="44574" y="6575"/>
                    <a:pt x="45941" y="7750"/>
                    <a:pt x="47176" y="9025"/>
                  </a:cubicBezTo>
                  <a:cubicBezTo>
                    <a:pt x="47367" y="9226"/>
                    <a:pt x="47558" y="9431"/>
                    <a:pt x="47741" y="9641"/>
                  </a:cubicBezTo>
                  <a:cubicBezTo>
                    <a:pt x="47636" y="9732"/>
                    <a:pt x="47535" y="9822"/>
                    <a:pt x="47436" y="9914"/>
                  </a:cubicBezTo>
                  <a:cubicBezTo>
                    <a:pt x="47180" y="10156"/>
                    <a:pt x="46916" y="10333"/>
                    <a:pt x="46721" y="10634"/>
                  </a:cubicBezTo>
                  <a:cubicBezTo>
                    <a:pt x="46652" y="10739"/>
                    <a:pt x="46743" y="10884"/>
                    <a:pt x="46852" y="10903"/>
                  </a:cubicBezTo>
                  <a:cubicBezTo>
                    <a:pt x="46907" y="10912"/>
                    <a:pt x="46962" y="10917"/>
                    <a:pt x="47015" y="10917"/>
                  </a:cubicBezTo>
                  <a:cubicBezTo>
                    <a:pt x="47484" y="10917"/>
                    <a:pt x="47907" y="10578"/>
                    <a:pt x="48197" y="10173"/>
                  </a:cubicBezTo>
                  <a:cubicBezTo>
                    <a:pt x="49377" y="11599"/>
                    <a:pt x="50365" y="13190"/>
                    <a:pt x="51204" y="14848"/>
                  </a:cubicBezTo>
                  <a:cubicBezTo>
                    <a:pt x="50903" y="14980"/>
                    <a:pt x="50607" y="15126"/>
                    <a:pt x="50306" y="15249"/>
                  </a:cubicBezTo>
                  <a:cubicBezTo>
                    <a:pt x="49892" y="15418"/>
                    <a:pt x="49327" y="15546"/>
                    <a:pt x="49058" y="15929"/>
                  </a:cubicBezTo>
                  <a:cubicBezTo>
                    <a:pt x="48948" y="16078"/>
                    <a:pt x="49012" y="16247"/>
                    <a:pt x="49185" y="16307"/>
                  </a:cubicBezTo>
                  <a:cubicBezTo>
                    <a:pt x="49281" y="16338"/>
                    <a:pt x="49380" y="16351"/>
                    <a:pt x="49480" y="16351"/>
                  </a:cubicBezTo>
                  <a:cubicBezTo>
                    <a:pt x="49852" y="16351"/>
                    <a:pt x="50243" y="16170"/>
                    <a:pt x="50570" y="16034"/>
                  </a:cubicBezTo>
                  <a:cubicBezTo>
                    <a:pt x="50889" y="15906"/>
                    <a:pt x="51240" y="15727"/>
                    <a:pt x="51527" y="15500"/>
                  </a:cubicBezTo>
                  <a:cubicBezTo>
                    <a:pt x="51823" y="16120"/>
                    <a:pt x="52096" y="16749"/>
                    <a:pt x="52352" y="17382"/>
                  </a:cubicBezTo>
                  <a:cubicBezTo>
                    <a:pt x="52767" y="18406"/>
                    <a:pt x="52981" y="19468"/>
                    <a:pt x="53081" y="20544"/>
                  </a:cubicBezTo>
                  <a:cubicBezTo>
                    <a:pt x="52866" y="20566"/>
                    <a:pt x="52657" y="20616"/>
                    <a:pt x="52456" y="20667"/>
                  </a:cubicBezTo>
                  <a:cubicBezTo>
                    <a:pt x="51905" y="20803"/>
                    <a:pt x="51390" y="21009"/>
                    <a:pt x="50958" y="21382"/>
                  </a:cubicBezTo>
                  <a:cubicBezTo>
                    <a:pt x="50826" y="21496"/>
                    <a:pt x="50812" y="21779"/>
                    <a:pt x="51040" y="21802"/>
                  </a:cubicBezTo>
                  <a:cubicBezTo>
                    <a:pt x="51127" y="21809"/>
                    <a:pt x="51213" y="21813"/>
                    <a:pt x="51299" y="21813"/>
                  </a:cubicBezTo>
                  <a:cubicBezTo>
                    <a:pt x="51695" y="21813"/>
                    <a:pt x="52080" y="21739"/>
                    <a:pt x="52462" y="21624"/>
                  </a:cubicBezTo>
                  <a:cubicBezTo>
                    <a:pt x="52680" y="21560"/>
                    <a:pt x="52908" y="21514"/>
                    <a:pt x="53135" y="21451"/>
                  </a:cubicBezTo>
                  <a:lnTo>
                    <a:pt x="53135" y="21451"/>
                  </a:lnTo>
                  <a:cubicBezTo>
                    <a:pt x="53194" y="23100"/>
                    <a:pt x="53030" y="24776"/>
                    <a:pt x="52912" y="26412"/>
                  </a:cubicBezTo>
                  <a:cubicBezTo>
                    <a:pt x="52716" y="26549"/>
                    <a:pt x="52790" y="26836"/>
                    <a:pt x="52962" y="26946"/>
                  </a:cubicBezTo>
                  <a:cubicBezTo>
                    <a:pt x="53065" y="27141"/>
                    <a:pt x="53280" y="27252"/>
                    <a:pt x="53480" y="27252"/>
                  </a:cubicBezTo>
                  <a:cubicBezTo>
                    <a:pt x="53677" y="27252"/>
                    <a:pt x="53861" y="27144"/>
                    <a:pt x="53911" y="26900"/>
                  </a:cubicBezTo>
                  <a:cubicBezTo>
                    <a:pt x="54529" y="26954"/>
                    <a:pt x="55291" y="27182"/>
                    <a:pt x="55715" y="27223"/>
                  </a:cubicBezTo>
                  <a:cubicBezTo>
                    <a:pt x="55997" y="27249"/>
                    <a:pt x="56277" y="27261"/>
                    <a:pt x="56556" y="27261"/>
                  </a:cubicBezTo>
                  <a:cubicBezTo>
                    <a:pt x="57089" y="27261"/>
                    <a:pt x="57617" y="27216"/>
                    <a:pt x="58148" y="27133"/>
                  </a:cubicBezTo>
                  <a:lnTo>
                    <a:pt x="58148" y="27133"/>
                  </a:lnTo>
                  <a:cubicBezTo>
                    <a:pt x="58193" y="27684"/>
                    <a:pt x="57988" y="28235"/>
                    <a:pt x="57915" y="28777"/>
                  </a:cubicBezTo>
                  <a:cubicBezTo>
                    <a:pt x="57829" y="29442"/>
                    <a:pt x="57787" y="30113"/>
                    <a:pt x="57747" y="30782"/>
                  </a:cubicBezTo>
                  <a:cubicBezTo>
                    <a:pt x="57656" y="32372"/>
                    <a:pt x="57496" y="33980"/>
                    <a:pt x="57273" y="35561"/>
                  </a:cubicBezTo>
                  <a:cubicBezTo>
                    <a:pt x="57017" y="35577"/>
                    <a:pt x="56761" y="35584"/>
                    <a:pt x="56504" y="35584"/>
                  </a:cubicBezTo>
                  <a:cubicBezTo>
                    <a:pt x="55557" y="35584"/>
                    <a:pt x="54603" y="35488"/>
                    <a:pt x="53650" y="35370"/>
                  </a:cubicBezTo>
                  <a:cubicBezTo>
                    <a:pt x="53829" y="35046"/>
                    <a:pt x="53865" y="34600"/>
                    <a:pt x="53905" y="34268"/>
                  </a:cubicBezTo>
                  <a:cubicBezTo>
                    <a:pt x="53997" y="33520"/>
                    <a:pt x="53928" y="32777"/>
                    <a:pt x="53955" y="32031"/>
                  </a:cubicBezTo>
                  <a:cubicBezTo>
                    <a:pt x="53961" y="31923"/>
                    <a:pt x="53860" y="31859"/>
                    <a:pt x="53763" y="31859"/>
                  </a:cubicBezTo>
                  <a:cubicBezTo>
                    <a:pt x="53695" y="31859"/>
                    <a:pt x="53629" y="31890"/>
                    <a:pt x="53604" y="31962"/>
                  </a:cubicBezTo>
                  <a:cubicBezTo>
                    <a:pt x="53381" y="32605"/>
                    <a:pt x="53200" y="33233"/>
                    <a:pt x="53058" y="33903"/>
                  </a:cubicBezTo>
                  <a:cubicBezTo>
                    <a:pt x="52981" y="34295"/>
                    <a:pt x="52762" y="34815"/>
                    <a:pt x="52794" y="35256"/>
                  </a:cubicBezTo>
                  <a:cubicBezTo>
                    <a:pt x="52088" y="35160"/>
                    <a:pt x="51386" y="35061"/>
                    <a:pt x="50693" y="34987"/>
                  </a:cubicBezTo>
                  <a:cubicBezTo>
                    <a:pt x="49842" y="34897"/>
                    <a:pt x="48990" y="34787"/>
                    <a:pt x="48137" y="34672"/>
                  </a:cubicBezTo>
                  <a:cubicBezTo>
                    <a:pt x="48115" y="34518"/>
                    <a:pt x="48060" y="34367"/>
                    <a:pt x="48042" y="34208"/>
                  </a:cubicBezTo>
                  <a:cubicBezTo>
                    <a:pt x="48006" y="33885"/>
                    <a:pt x="48000" y="33561"/>
                    <a:pt x="48006" y="33233"/>
                  </a:cubicBezTo>
                  <a:cubicBezTo>
                    <a:pt x="48019" y="32668"/>
                    <a:pt x="48055" y="32113"/>
                    <a:pt x="48042" y="31547"/>
                  </a:cubicBezTo>
                  <a:cubicBezTo>
                    <a:pt x="48036" y="31365"/>
                    <a:pt x="47868" y="31253"/>
                    <a:pt x="47706" y="31253"/>
                  </a:cubicBezTo>
                  <a:cubicBezTo>
                    <a:pt x="47594" y="31253"/>
                    <a:pt x="47484" y="31307"/>
                    <a:pt x="47436" y="31429"/>
                  </a:cubicBezTo>
                  <a:cubicBezTo>
                    <a:pt x="47199" y="32035"/>
                    <a:pt x="47085" y="32659"/>
                    <a:pt x="47043" y="33306"/>
                  </a:cubicBezTo>
                  <a:cubicBezTo>
                    <a:pt x="47026" y="33625"/>
                    <a:pt x="46980" y="34113"/>
                    <a:pt x="47062" y="34527"/>
                  </a:cubicBezTo>
                  <a:cubicBezTo>
                    <a:pt x="45714" y="34336"/>
                    <a:pt x="44374" y="34131"/>
                    <a:pt x="43030" y="33926"/>
                  </a:cubicBezTo>
                  <a:cubicBezTo>
                    <a:pt x="42797" y="33890"/>
                    <a:pt x="42560" y="33858"/>
                    <a:pt x="42328" y="33825"/>
                  </a:cubicBezTo>
                  <a:cubicBezTo>
                    <a:pt x="42109" y="33557"/>
                    <a:pt x="41977" y="33292"/>
                    <a:pt x="41909" y="32882"/>
                  </a:cubicBezTo>
                  <a:cubicBezTo>
                    <a:pt x="41827" y="32349"/>
                    <a:pt x="41794" y="31789"/>
                    <a:pt x="41899" y="31261"/>
                  </a:cubicBezTo>
                  <a:cubicBezTo>
                    <a:pt x="41946" y="31025"/>
                    <a:pt x="41772" y="30891"/>
                    <a:pt x="41592" y="30891"/>
                  </a:cubicBezTo>
                  <a:cubicBezTo>
                    <a:pt x="41455" y="30891"/>
                    <a:pt x="41315" y="30968"/>
                    <a:pt x="41266" y="31137"/>
                  </a:cubicBezTo>
                  <a:cubicBezTo>
                    <a:pt x="41056" y="31884"/>
                    <a:pt x="41029" y="32664"/>
                    <a:pt x="41184" y="33425"/>
                  </a:cubicBezTo>
                  <a:cubicBezTo>
                    <a:pt x="41203" y="33502"/>
                    <a:pt x="41226" y="33584"/>
                    <a:pt x="41257" y="33671"/>
                  </a:cubicBezTo>
                  <a:cubicBezTo>
                    <a:pt x="40072" y="33507"/>
                    <a:pt x="38888" y="33356"/>
                    <a:pt x="37704" y="33219"/>
                  </a:cubicBezTo>
                  <a:cubicBezTo>
                    <a:pt x="37694" y="33196"/>
                    <a:pt x="37685" y="33179"/>
                    <a:pt x="37672" y="33156"/>
                  </a:cubicBezTo>
                  <a:cubicBezTo>
                    <a:pt x="37471" y="32805"/>
                    <a:pt x="37384" y="32472"/>
                    <a:pt x="37366" y="32067"/>
                  </a:cubicBezTo>
                  <a:cubicBezTo>
                    <a:pt x="37344" y="31702"/>
                    <a:pt x="37412" y="31356"/>
                    <a:pt x="37420" y="30992"/>
                  </a:cubicBezTo>
                  <a:cubicBezTo>
                    <a:pt x="37424" y="30833"/>
                    <a:pt x="37266" y="30722"/>
                    <a:pt x="37117" y="30722"/>
                  </a:cubicBezTo>
                  <a:cubicBezTo>
                    <a:pt x="37039" y="30722"/>
                    <a:pt x="36964" y="30753"/>
                    <a:pt x="36915" y="30823"/>
                  </a:cubicBezTo>
                  <a:cubicBezTo>
                    <a:pt x="36496" y="31419"/>
                    <a:pt x="36446" y="32390"/>
                    <a:pt x="36732" y="33120"/>
                  </a:cubicBezTo>
                  <a:cubicBezTo>
                    <a:pt x="35239" y="32960"/>
                    <a:pt x="33748" y="32813"/>
                    <a:pt x="32253" y="32687"/>
                  </a:cubicBezTo>
                  <a:cubicBezTo>
                    <a:pt x="32226" y="32618"/>
                    <a:pt x="32190" y="32550"/>
                    <a:pt x="32154" y="32491"/>
                  </a:cubicBezTo>
                  <a:cubicBezTo>
                    <a:pt x="31999" y="32245"/>
                    <a:pt x="31889" y="32008"/>
                    <a:pt x="31807" y="31730"/>
                  </a:cubicBezTo>
                  <a:cubicBezTo>
                    <a:pt x="31657" y="31246"/>
                    <a:pt x="31767" y="30782"/>
                    <a:pt x="31744" y="30294"/>
                  </a:cubicBezTo>
                  <a:cubicBezTo>
                    <a:pt x="31735" y="30131"/>
                    <a:pt x="31603" y="30041"/>
                    <a:pt x="31466" y="30041"/>
                  </a:cubicBezTo>
                  <a:cubicBezTo>
                    <a:pt x="31389" y="30041"/>
                    <a:pt x="31311" y="30069"/>
                    <a:pt x="31252" y="30130"/>
                  </a:cubicBezTo>
                  <a:cubicBezTo>
                    <a:pt x="30701" y="30691"/>
                    <a:pt x="30750" y="31812"/>
                    <a:pt x="31147" y="32590"/>
                  </a:cubicBezTo>
                  <a:cubicBezTo>
                    <a:pt x="29826" y="32485"/>
                    <a:pt x="28499" y="32390"/>
                    <a:pt x="27169" y="32294"/>
                  </a:cubicBezTo>
                  <a:cubicBezTo>
                    <a:pt x="26964" y="31611"/>
                    <a:pt x="26895" y="30918"/>
                    <a:pt x="27069" y="30185"/>
                  </a:cubicBezTo>
                  <a:cubicBezTo>
                    <a:pt x="27112" y="30007"/>
                    <a:pt x="26964" y="29887"/>
                    <a:pt x="26813" y="29887"/>
                  </a:cubicBezTo>
                  <a:cubicBezTo>
                    <a:pt x="26744" y="29887"/>
                    <a:pt x="26674" y="29913"/>
                    <a:pt x="26622" y="29970"/>
                  </a:cubicBezTo>
                  <a:cubicBezTo>
                    <a:pt x="26171" y="30454"/>
                    <a:pt x="25957" y="31442"/>
                    <a:pt x="26135" y="32222"/>
                  </a:cubicBezTo>
                  <a:cubicBezTo>
                    <a:pt x="24868" y="32126"/>
                    <a:pt x="23602" y="32026"/>
                    <a:pt x="22335" y="31907"/>
                  </a:cubicBezTo>
                  <a:cubicBezTo>
                    <a:pt x="22184" y="31561"/>
                    <a:pt x="22066" y="31265"/>
                    <a:pt x="22056" y="30836"/>
                  </a:cubicBezTo>
                  <a:cubicBezTo>
                    <a:pt x="22052" y="30372"/>
                    <a:pt x="22089" y="29894"/>
                    <a:pt x="22220" y="29442"/>
                  </a:cubicBezTo>
                  <a:cubicBezTo>
                    <a:pt x="22283" y="29235"/>
                    <a:pt x="22110" y="29104"/>
                    <a:pt x="21935" y="29104"/>
                  </a:cubicBezTo>
                  <a:cubicBezTo>
                    <a:pt x="21829" y="29104"/>
                    <a:pt x="21722" y="29152"/>
                    <a:pt x="21665" y="29260"/>
                  </a:cubicBezTo>
                  <a:cubicBezTo>
                    <a:pt x="21328" y="29907"/>
                    <a:pt x="21032" y="31000"/>
                    <a:pt x="21278" y="31816"/>
                  </a:cubicBezTo>
                  <a:cubicBezTo>
                    <a:pt x="19556" y="31657"/>
                    <a:pt x="17833" y="31479"/>
                    <a:pt x="16111" y="31301"/>
                  </a:cubicBezTo>
                  <a:cubicBezTo>
                    <a:pt x="16092" y="31228"/>
                    <a:pt x="16075" y="31151"/>
                    <a:pt x="16052" y="31078"/>
                  </a:cubicBezTo>
                  <a:cubicBezTo>
                    <a:pt x="15993" y="30836"/>
                    <a:pt x="16010" y="30567"/>
                    <a:pt x="16006" y="30321"/>
                  </a:cubicBezTo>
                  <a:cubicBezTo>
                    <a:pt x="15993" y="29880"/>
                    <a:pt x="15983" y="29383"/>
                    <a:pt x="16107" y="28954"/>
                  </a:cubicBezTo>
                  <a:cubicBezTo>
                    <a:pt x="16149" y="28800"/>
                    <a:pt x="16005" y="28690"/>
                    <a:pt x="15869" y="28690"/>
                  </a:cubicBezTo>
                  <a:cubicBezTo>
                    <a:pt x="15789" y="28690"/>
                    <a:pt x="15712" y="28728"/>
                    <a:pt x="15678" y="28818"/>
                  </a:cubicBezTo>
                  <a:cubicBezTo>
                    <a:pt x="15482" y="29337"/>
                    <a:pt x="15295" y="29829"/>
                    <a:pt x="15236" y="30390"/>
                  </a:cubicBezTo>
                  <a:cubicBezTo>
                    <a:pt x="15213" y="30626"/>
                    <a:pt x="15209" y="30933"/>
                    <a:pt x="15263" y="31215"/>
                  </a:cubicBezTo>
                  <a:cubicBezTo>
                    <a:pt x="13718" y="31055"/>
                    <a:pt x="12174" y="30891"/>
                    <a:pt x="10635" y="30731"/>
                  </a:cubicBezTo>
                  <a:cubicBezTo>
                    <a:pt x="10479" y="30718"/>
                    <a:pt x="10328" y="30700"/>
                    <a:pt x="10174" y="30681"/>
                  </a:cubicBezTo>
                  <a:cubicBezTo>
                    <a:pt x="10010" y="29821"/>
                    <a:pt x="10307" y="29055"/>
                    <a:pt x="10370" y="28176"/>
                  </a:cubicBezTo>
                  <a:cubicBezTo>
                    <a:pt x="10383" y="28016"/>
                    <a:pt x="10232" y="27847"/>
                    <a:pt x="10084" y="27847"/>
                  </a:cubicBezTo>
                  <a:cubicBezTo>
                    <a:pt x="10021" y="27847"/>
                    <a:pt x="9959" y="27878"/>
                    <a:pt x="9910" y="27953"/>
                  </a:cubicBezTo>
                  <a:cubicBezTo>
                    <a:pt x="9500" y="28554"/>
                    <a:pt x="9098" y="29716"/>
                    <a:pt x="9268" y="30586"/>
                  </a:cubicBezTo>
                  <a:cubicBezTo>
                    <a:pt x="7887" y="30435"/>
                    <a:pt x="6511" y="30277"/>
                    <a:pt x="5130" y="30157"/>
                  </a:cubicBezTo>
                  <a:cubicBezTo>
                    <a:pt x="5130" y="29907"/>
                    <a:pt x="5048" y="29602"/>
                    <a:pt x="5030" y="29424"/>
                  </a:cubicBezTo>
                  <a:cubicBezTo>
                    <a:pt x="4966" y="28795"/>
                    <a:pt x="4976" y="28075"/>
                    <a:pt x="5089" y="27451"/>
                  </a:cubicBezTo>
                  <a:cubicBezTo>
                    <a:pt x="5124" y="27265"/>
                    <a:pt x="4972" y="27142"/>
                    <a:pt x="4822" y="27142"/>
                  </a:cubicBezTo>
                  <a:cubicBezTo>
                    <a:pt x="4733" y="27142"/>
                    <a:pt x="4645" y="27186"/>
                    <a:pt x="4597" y="27287"/>
                  </a:cubicBezTo>
                  <a:cubicBezTo>
                    <a:pt x="4333" y="27825"/>
                    <a:pt x="4232" y="28390"/>
                    <a:pt x="4215" y="28986"/>
                  </a:cubicBezTo>
                  <a:cubicBezTo>
                    <a:pt x="4210" y="29215"/>
                    <a:pt x="4187" y="29716"/>
                    <a:pt x="4292" y="30094"/>
                  </a:cubicBezTo>
                  <a:cubicBezTo>
                    <a:pt x="3959" y="30071"/>
                    <a:pt x="3622" y="30039"/>
                    <a:pt x="3289" y="30021"/>
                  </a:cubicBezTo>
                  <a:cubicBezTo>
                    <a:pt x="3243" y="30018"/>
                    <a:pt x="3171" y="30018"/>
                    <a:pt x="3080" y="30018"/>
                  </a:cubicBezTo>
                  <a:cubicBezTo>
                    <a:pt x="3056" y="30018"/>
                    <a:pt x="3031" y="30018"/>
                    <a:pt x="3005" y="30018"/>
                  </a:cubicBezTo>
                  <a:cubicBezTo>
                    <a:pt x="2386" y="30018"/>
                    <a:pt x="1141" y="30009"/>
                    <a:pt x="1107" y="29547"/>
                  </a:cubicBezTo>
                  <a:cubicBezTo>
                    <a:pt x="1066" y="28927"/>
                    <a:pt x="1121" y="28290"/>
                    <a:pt x="1102" y="27665"/>
                  </a:cubicBezTo>
                  <a:cubicBezTo>
                    <a:pt x="1071" y="26521"/>
                    <a:pt x="984" y="25373"/>
                    <a:pt x="952" y="24229"/>
                  </a:cubicBezTo>
                  <a:cubicBezTo>
                    <a:pt x="1539" y="24207"/>
                    <a:pt x="2127" y="24202"/>
                    <a:pt x="2715" y="24202"/>
                  </a:cubicBezTo>
                  <a:cubicBezTo>
                    <a:pt x="3317" y="24202"/>
                    <a:pt x="3920" y="24208"/>
                    <a:pt x="4524" y="24208"/>
                  </a:cubicBezTo>
                  <a:cubicBezTo>
                    <a:pt x="4718" y="24208"/>
                    <a:pt x="4920" y="24210"/>
                    <a:pt x="5126" y="24210"/>
                  </a:cubicBezTo>
                  <a:cubicBezTo>
                    <a:pt x="5840" y="24210"/>
                    <a:pt x="6603" y="24180"/>
                    <a:pt x="7239" y="23916"/>
                  </a:cubicBezTo>
                  <a:cubicBezTo>
                    <a:pt x="7285" y="23966"/>
                    <a:pt x="7327" y="24016"/>
                    <a:pt x="7376" y="24061"/>
                  </a:cubicBezTo>
                  <a:cubicBezTo>
                    <a:pt x="7451" y="24136"/>
                    <a:pt x="7537" y="24168"/>
                    <a:pt x="7622" y="24168"/>
                  </a:cubicBezTo>
                  <a:cubicBezTo>
                    <a:pt x="7906" y="24168"/>
                    <a:pt x="8177" y="23817"/>
                    <a:pt x="7977" y="23537"/>
                  </a:cubicBezTo>
                  <a:cubicBezTo>
                    <a:pt x="7281" y="22549"/>
                    <a:pt x="7367" y="20963"/>
                    <a:pt x="7522" y="19687"/>
                  </a:cubicBezTo>
                  <a:lnTo>
                    <a:pt x="7522" y="19687"/>
                  </a:lnTo>
                  <a:cubicBezTo>
                    <a:pt x="7782" y="19706"/>
                    <a:pt x="8051" y="19706"/>
                    <a:pt x="8284" y="19737"/>
                  </a:cubicBezTo>
                  <a:cubicBezTo>
                    <a:pt x="8567" y="19780"/>
                    <a:pt x="8967" y="19872"/>
                    <a:pt x="9333" y="19872"/>
                  </a:cubicBezTo>
                  <a:cubicBezTo>
                    <a:pt x="9595" y="19872"/>
                    <a:pt x="9839" y="19825"/>
                    <a:pt x="10010" y="19678"/>
                  </a:cubicBezTo>
                  <a:cubicBezTo>
                    <a:pt x="10179" y="19542"/>
                    <a:pt x="10269" y="19241"/>
                    <a:pt x="10051" y="19086"/>
                  </a:cubicBezTo>
                  <a:cubicBezTo>
                    <a:pt x="9623" y="18795"/>
                    <a:pt x="8957" y="18871"/>
                    <a:pt x="8456" y="18831"/>
                  </a:cubicBezTo>
                  <a:cubicBezTo>
                    <a:pt x="8240" y="18815"/>
                    <a:pt x="8028" y="18807"/>
                    <a:pt x="7814" y="18807"/>
                  </a:cubicBezTo>
                  <a:cubicBezTo>
                    <a:pt x="7770" y="18807"/>
                    <a:pt x="7726" y="18807"/>
                    <a:pt x="7682" y="18808"/>
                  </a:cubicBezTo>
                  <a:cubicBezTo>
                    <a:pt x="7668" y="18808"/>
                    <a:pt x="7649" y="18812"/>
                    <a:pt x="7636" y="18812"/>
                  </a:cubicBezTo>
                  <a:cubicBezTo>
                    <a:pt x="7846" y="17377"/>
                    <a:pt x="8261" y="15969"/>
                    <a:pt x="8776" y="14616"/>
                  </a:cubicBezTo>
                  <a:cubicBezTo>
                    <a:pt x="9231" y="14698"/>
                    <a:pt x="9687" y="14858"/>
                    <a:pt x="10128" y="14980"/>
                  </a:cubicBezTo>
                  <a:cubicBezTo>
                    <a:pt x="10357" y="15040"/>
                    <a:pt x="10696" y="15133"/>
                    <a:pt x="11005" y="15133"/>
                  </a:cubicBezTo>
                  <a:cubicBezTo>
                    <a:pt x="11262" y="15133"/>
                    <a:pt x="11498" y="15069"/>
                    <a:pt x="11636" y="14871"/>
                  </a:cubicBezTo>
                  <a:cubicBezTo>
                    <a:pt x="11691" y="14793"/>
                    <a:pt x="11723" y="14675"/>
                    <a:pt x="11655" y="14589"/>
                  </a:cubicBezTo>
                  <a:cubicBezTo>
                    <a:pt x="11340" y="14206"/>
                    <a:pt x="10607" y="14206"/>
                    <a:pt x="10147" y="14106"/>
                  </a:cubicBezTo>
                  <a:cubicBezTo>
                    <a:pt x="9814" y="14037"/>
                    <a:pt x="9484" y="13980"/>
                    <a:pt x="9158" y="13980"/>
                  </a:cubicBezTo>
                  <a:cubicBezTo>
                    <a:pt x="9114" y="13980"/>
                    <a:pt x="9070" y="13981"/>
                    <a:pt x="9026" y="13983"/>
                  </a:cubicBezTo>
                  <a:cubicBezTo>
                    <a:pt x="9618" y="12529"/>
                    <a:pt x="10383" y="11167"/>
                    <a:pt x="11291" y="9904"/>
                  </a:cubicBezTo>
                  <a:cubicBezTo>
                    <a:pt x="11797" y="10276"/>
                    <a:pt x="12629" y="10873"/>
                    <a:pt x="13240" y="10873"/>
                  </a:cubicBezTo>
                  <a:cubicBezTo>
                    <a:pt x="13447" y="10873"/>
                    <a:pt x="13629" y="10804"/>
                    <a:pt x="13764" y="10634"/>
                  </a:cubicBezTo>
                  <a:cubicBezTo>
                    <a:pt x="13878" y="10493"/>
                    <a:pt x="13851" y="10333"/>
                    <a:pt x="13737" y="10201"/>
                  </a:cubicBezTo>
                  <a:cubicBezTo>
                    <a:pt x="13609" y="10060"/>
                    <a:pt x="13441" y="10014"/>
                    <a:pt x="13259" y="9986"/>
                  </a:cubicBezTo>
                  <a:cubicBezTo>
                    <a:pt x="12994" y="9946"/>
                    <a:pt x="12753" y="9822"/>
                    <a:pt x="12521" y="9709"/>
                  </a:cubicBezTo>
                  <a:cubicBezTo>
                    <a:pt x="12265" y="9582"/>
                    <a:pt x="11987" y="9449"/>
                    <a:pt x="11705" y="9353"/>
                  </a:cubicBezTo>
                  <a:cubicBezTo>
                    <a:pt x="12694" y="8078"/>
                    <a:pt x="13838" y="6920"/>
                    <a:pt x="15108" y="5900"/>
                  </a:cubicBezTo>
                  <a:cubicBezTo>
                    <a:pt x="15163" y="5854"/>
                    <a:pt x="15218" y="5818"/>
                    <a:pt x="15272" y="5772"/>
                  </a:cubicBezTo>
                  <a:cubicBezTo>
                    <a:pt x="15482" y="6028"/>
                    <a:pt x="15719" y="6260"/>
                    <a:pt x="15960" y="6483"/>
                  </a:cubicBezTo>
                  <a:cubicBezTo>
                    <a:pt x="16311" y="6802"/>
                    <a:pt x="16658" y="7180"/>
                    <a:pt x="17159" y="7180"/>
                  </a:cubicBezTo>
                  <a:cubicBezTo>
                    <a:pt x="17286" y="7180"/>
                    <a:pt x="17405" y="7044"/>
                    <a:pt x="17387" y="6916"/>
                  </a:cubicBezTo>
                  <a:cubicBezTo>
                    <a:pt x="17318" y="6415"/>
                    <a:pt x="16895" y="6137"/>
                    <a:pt x="16534" y="5822"/>
                  </a:cubicBezTo>
                  <a:cubicBezTo>
                    <a:pt x="16325" y="5645"/>
                    <a:pt x="16107" y="5471"/>
                    <a:pt x="15869" y="5321"/>
                  </a:cubicBezTo>
                  <a:cubicBezTo>
                    <a:pt x="17373" y="4232"/>
                    <a:pt x="19018" y="3362"/>
                    <a:pt x="20740" y="2697"/>
                  </a:cubicBezTo>
                  <a:cubicBezTo>
                    <a:pt x="20767" y="2824"/>
                    <a:pt x="20794" y="2956"/>
                    <a:pt x="20822" y="3089"/>
                  </a:cubicBezTo>
                  <a:cubicBezTo>
                    <a:pt x="20904" y="3462"/>
                    <a:pt x="21004" y="3841"/>
                    <a:pt x="21242" y="4132"/>
                  </a:cubicBezTo>
                  <a:cubicBezTo>
                    <a:pt x="21322" y="4228"/>
                    <a:pt x="21452" y="4277"/>
                    <a:pt x="21578" y="4277"/>
                  </a:cubicBezTo>
                  <a:cubicBezTo>
                    <a:pt x="21779" y="4277"/>
                    <a:pt x="21967" y="4152"/>
                    <a:pt x="21920" y="3900"/>
                  </a:cubicBezTo>
                  <a:cubicBezTo>
                    <a:pt x="21856" y="3535"/>
                    <a:pt x="21756" y="2865"/>
                    <a:pt x="21505" y="2414"/>
                  </a:cubicBezTo>
                  <a:cubicBezTo>
                    <a:pt x="23551" y="1703"/>
                    <a:pt x="25707" y="1284"/>
                    <a:pt x="27871" y="1139"/>
                  </a:cubicBezTo>
                  <a:cubicBezTo>
                    <a:pt x="27894" y="1448"/>
                    <a:pt x="27989" y="1781"/>
                    <a:pt x="28062" y="2081"/>
                  </a:cubicBezTo>
                  <a:cubicBezTo>
                    <a:pt x="28133" y="2357"/>
                    <a:pt x="28364" y="3167"/>
                    <a:pt x="28742" y="3167"/>
                  </a:cubicBezTo>
                  <a:cubicBezTo>
                    <a:pt x="28827" y="3167"/>
                    <a:pt x="28919" y="3126"/>
                    <a:pt x="29019" y="3029"/>
                  </a:cubicBezTo>
                  <a:cubicBezTo>
                    <a:pt x="29219" y="2838"/>
                    <a:pt x="29105" y="2432"/>
                    <a:pt x="29055" y="2209"/>
                  </a:cubicBezTo>
                  <a:cubicBezTo>
                    <a:pt x="28987" y="1890"/>
                    <a:pt x="28891" y="1566"/>
                    <a:pt x="28787" y="1257"/>
                  </a:cubicBezTo>
                  <a:cubicBezTo>
                    <a:pt x="28773" y="1221"/>
                    <a:pt x="28750" y="1162"/>
                    <a:pt x="28722" y="1088"/>
                  </a:cubicBezTo>
                  <a:cubicBezTo>
                    <a:pt x="29029" y="1077"/>
                    <a:pt x="29335" y="1071"/>
                    <a:pt x="29641" y="1071"/>
                  </a:cubicBezTo>
                  <a:close/>
                  <a:moveTo>
                    <a:pt x="29332" y="1"/>
                  </a:moveTo>
                  <a:cubicBezTo>
                    <a:pt x="23276" y="1"/>
                    <a:pt x="17290" y="2311"/>
                    <a:pt x="12862" y="6455"/>
                  </a:cubicBezTo>
                  <a:cubicBezTo>
                    <a:pt x="10215" y="8939"/>
                    <a:pt x="8379" y="12219"/>
                    <a:pt x="7313" y="15664"/>
                  </a:cubicBezTo>
                  <a:cubicBezTo>
                    <a:pt x="6711" y="17619"/>
                    <a:pt x="5731" y="21264"/>
                    <a:pt x="6866" y="23369"/>
                  </a:cubicBezTo>
                  <a:cubicBezTo>
                    <a:pt x="6487" y="23451"/>
                    <a:pt x="6069" y="23476"/>
                    <a:pt x="5647" y="23476"/>
                  </a:cubicBezTo>
                  <a:cubicBezTo>
                    <a:pt x="5069" y="23476"/>
                    <a:pt x="4483" y="23430"/>
                    <a:pt x="3977" y="23428"/>
                  </a:cubicBezTo>
                  <a:cubicBezTo>
                    <a:pt x="3381" y="23426"/>
                    <a:pt x="2786" y="23416"/>
                    <a:pt x="2193" y="23416"/>
                  </a:cubicBezTo>
                  <a:cubicBezTo>
                    <a:pt x="1635" y="23416"/>
                    <a:pt x="1078" y="23424"/>
                    <a:pt x="520" y="23455"/>
                  </a:cubicBezTo>
                  <a:cubicBezTo>
                    <a:pt x="295" y="23469"/>
                    <a:pt x="150" y="23665"/>
                    <a:pt x="154" y="23874"/>
                  </a:cubicBezTo>
                  <a:cubicBezTo>
                    <a:pt x="182" y="25159"/>
                    <a:pt x="291" y="26439"/>
                    <a:pt x="333" y="27720"/>
                  </a:cubicBezTo>
                  <a:cubicBezTo>
                    <a:pt x="350" y="28353"/>
                    <a:pt x="0" y="29798"/>
                    <a:pt x="451" y="30340"/>
                  </a:cubicBezTo>
                  <a:cubicBezTo>
                    <a:pt x="766" y="30716"/>
                    <a:pt x="1126" y="30782"/>
                    <a:pt x="1557" y="30782"/>
                  </a:cubicBezTo>
                  <a:cubicBezTo>
                    <a:pt x="1669" y="30782"/>
                    <a:pt x="1786" y="30778"/>
                    <a:pt x="1908" y="30773"/>
                  </a:cubicBezTo>
                  <a:cubicBezTo>
                    <a:pt x="2075" y="30767"/>
                    <a:pt x="2242" y="30765"/>
                    <a:pt x="2410" y="30765"/>
                  </a:cubicBezTo>
                  <a:cubicBezTo>
                    <a:pt x="3850" y="30765"/>
                    <a:pt x="5349" y="30961"/>
                    <a:pt x="6757" y="31133"/>
                  </a:cubicBezTo>
                  <a:cubicBezTo>
                    <a:pt x="12717" y="31857"/>
                    <a:pt x="18727" y="32485"/>
                    <a:pt x="24708" y="32960"/>
                  </a:cubicBezTo>
                  <a:cubicBezTo>
                    <a:pt x="25374" y="33010"/>
                    <a:pt x="26035" y="33065"/>
                    <a:pt x="26695" y="33114"/>
                  </a:cubicBezTo>
                  <a:cubicBezTo>
                    <a:pt x="26722" y="33133"/>
                    <a:pt x="26750" y="33156"/>
                    <a:pt x="26781" y="33174"/>
                  </a:cubicBezTo>
                  <a:cubicBezTo>
                    <a:pt x="26832" y="33201"/>
                    <a:pt x="26884" y="33212"/>
                    <a:pt x="26934" y="33212"/>
                  </a:cubicBezTo>
                  <a:cubicBezTo>
                    <a:pt x="27006" y="33212"/>
                    <a:pt x="27075" y="33189"/>
                    <a:pt x="27137" y="33151"/>
                  </a:cubicBezTo>
                  <a:cubicBezTo>
                    <a:pt x="32053" y="33534"/>
                    <a:pt x="36938" y="33940"/>
                    <a:pt x="41836" y="34687"/>
                  </a:cubicBezTo>
                  <a:cubicBezTo>
                    <a:pt x="44725" y="35128"/>
                    <a:pt x="47609" y="35584"/>
                    <a:pt x="50515" y="35913"/>
                  </a:cubicBezTo>
                  <a:cubicBezTo>
                    <a:pt x="52495" y="36137"/>
                    <a:pt x="54531" y="36543"/>
                    <a:pt x="56540" y="36543"/>
                  </a:cubicBezTo>
                  <a:cubicBezTo>
                    <a:pt x="56936" y="36543"/>
                    <a:pt x="57331" y="36527"/>
                    <a:pt x="57724" y="36491"/>
                  </a:cubicBezTo>
                  <a:cubicBezTo>
                    <a:pt x="57934" y="36468"/>
                    <a:pt x="58129" y="36318"/>
                    <a:pt x="58161" y="36104"/>
                  </a:cubicBezTo>
                  <a:cubicBezTo>
                    <a:pt x="58439" y="34208"/>
                    <a:pt x="58607" y="32294"/>
                    <a:pt x="58722" y="30380"/>
                  </a:cubicBezTo>
                  <a:cubicBezTo>
                    <a:pt x="58794" y="29133"/>
                    <a:pt x="59396" y="27652"/>
                    <a:pt x="58981" y="26435"/>
                  </a:cubicBezTo>
                  <a:cubicBezTo>
                    <a:pt x="58908" y="26217"/>
                    <a:pt x="58722" y="26119"/>
                    <a:pt x="58519" y="26119"/>
                  </a:cubicBezTo>
                  <a:cubicBezTo>
                    <a:pt x="58472" y="26119"/>
                    <a:pt x="58423" y="26124"/>
                    <a:pt x="58375" y="26134"/>
                  </a:cubicBezTo>
                  <a:cubicBezTo>
                    <a:pt x="57576" y="26297"/>
                    <a:pt x="56762" y="26375"/>
                    <a:pt x="55947" y="26375"/>
                  </a:cubicBezTo>
                  <a:cubicBezTo>
                    <a:pt x="55437" y="26375"/>
                    <a:pt x="54927" y="26345"/>
                    <a:pt x="54420" y="26285"/>
                  </a:cubicBezTo>
                  <a:cubicBezTo>
                    <a:pt x="54279" y="26267"/>
                    <a:pt x="54129" y="26248"/>
                    <a:pt x="53978" y="26239"/>
                  </a:cubicBezTo>
                  <a:cubicBezTo>
                    <a:pt x="54256" y="23291"/>
                    <a:pt x="54430" y="20320"/>
                    <a:pt x="53514" y="17464"/>
                  </a:cubicBezTo>
                  <a:cubicBezTo>
                    <a:pt x="52470" y="14206"/>
                    <a:pt x="50447" y="11117"/>
                    <a:pt x="48197" y="8575"/>
                  </a:cubicBezTo>
                  <a:cubicBezTo>
                    <a:pt x="43727" y="3526"/>
                    <a:pt x="37143" y="336"/>
                    <a:pt x="30440" y="27"/>
                  </a:cubicBezTo>
                  <a:cubicBezTo>
                    <a:pt x="30071" y="9"/>
                    <a:pt x="29702" y="1"/>
                    <a:pt x="29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6232709" y="2863073"/>
              <a:ext cx="758203" cy="446175"/>
            </a:xfrm>
            <a:custGeom>
              <a:avLst/>
              <a:gdLst/>
              <a:ahLst/>
              <a:cxnLst/>
              <a:rect l="l" t="t" r="r" b="b"/>
              <a:pathLst>
                <a:path w="32646" h="19211" extrusionOk="0">
                  <a:moveTo>
                    <a:pt x="14302" y="1014"/>
                  </a:moveTo>
                  <a:cubicBezTo>
                    <a:pt x="15094" y="1014"/>
                    <a:pt x="15880" y="1074"/>
                    <a:pt x="16643" y="1187"/>
                  </a:cubicBezTo>
                  <a:cubicBezTo>
                    <a:pt x="20466" y="1757"/>
                    <a:pt x="24271" y="3639"/>
                    <a:pt x="27055" y="6304"/>
                  </a:cubicBezTo>
                  <a:cubicBezTo>
                    <a:pt x="28617" y="7799"/>
                    <a:pt x="29771" y="9671"/>
                    <a:pt x="30486" y="11704"/>
                  </a:cubicBezTo>
                  <a:cubicBezTo>
                    <a:pt x="31128" y="13526"/>
                    <a:pt x="31616" y="16274"/>
                    <a:pt x="31193" y="18200"/>
                  </a:cubicBezTo>
                  <a:cubicBezTo>
                    <a:pt x="30521" y="18031"/>
                    <a:pt x="29808" y="17978"/>
                    <a:pt x="29085" y="17978"/>
                  </a:cubicBezTo>
                  <a:cubicBezTo>
                    <a:pt x="27874" y="17978"/>
                    <a:pt x="26631" y="18127"/>
                    <a:pt x="25491" y="18127"/>
                  </a:cubicBezTo>
                  <a:cubicBezTo>
                    <a:pt x="25404" y="18127"/>
                    <a:pt x="25318" y="18126"/>
                    <a:pt x="25233" y="18124"/>
                  </a:cubicBezTo>
                  <a:cubicBezTo>
                    <a:pt x="24375" y="18105"/>
                    <a:pt x="23518" y="18102"/>
                    <a:pt x="22660" y="18102"/>
                  </a:cubicBezTo>
                  <a:cubicBezTo>
                    <a:pt x="22339" y="18102"/>
                    <a:pt x="22018" y="18102"/>
                    <a:pt x="21698" y="18102"/>
                  </a:cubicBezTo>
                  <a:cubicBezTo>
                    <a:pt x="19982" y="18102"/>
                    <a:pt x="18266" y="18092"/>
                    <a:pt x="16553" y="17960"/>
                  </a:cubicBezTo>
                  <a:cubicBezTo>
                    <a:pt x="13814" y="17750"/>
                    <a:pt x="11094" y="17403"/>
                    <a:pt x="8351" y="17249"/>
                  </a:cubicBezTo>
                  <a:cubicBezTo>
                    <a:pt x="6921" y="17167"/>
                    <a:pt x="5522" y="17058"/>
                    <a:pt x="4101" y="16871"/>
                  </a:cubicBezTo>
                  <a:cubicBezTo>
                    <a:pt x="3766" y="16826"/>
                    <a:pt x="3417" y="16785"/>
                    <a:pt x="3072" y="16785"/>
                  </a:cubicBezTo>
                  <a:cubicBezTo>
                    <a:pt x="2754" y="16785"/>
                    <a:pt x="2441" y="16820"/>
                    <a:pt x="2146" y="16915"/>
                  </a:cubicBezTo>
                  <a:cubicBezTo>
                    <a:pt x="2000" y="16114"/>
                    <a:pt x="1781" y="15335"/>
                    <a:pt x="1681" y="14524"/>
                  </a:cubicBezTo>
                  <a:cubicBezTo>
                    <a:pt x="1549" y="13394"/>
                    <a:pt x="1699" y="12255"/>
                    <a:pt x="1914" y="11147"/>
                  </a:cubicBezTo>
                  <a:cubicBezTo>
                    <a:pt x="2364" y="8846"/>
                    <a:pt x="3308" y="6682"/>
                    <a:pt x="4829" y="4897"/>
                  </a:cubicBezTo>
                  <a:cubicBezTo>
                    <a:pt x="7143" y="2181"/>
                    <a:pt x="10782" y="1014"/>
                    <a:pt x="14302" y="1014"/>
                  </a:cubicBezTo>
                  <a:close/>
                  <a:moveTo>
                    <a:pt x="14279" y="0"/>
                  </a:moveTo>
                  <a:cubicBezTo>
                    <a:pt x="10488" y="0"/>
                    <a:pt x="6697" y="1460"/>
                    <a:pt x="4118" y="4272"/>
                  </a:cubicBezTo>
                  <a:cubicBezTo>
                    <a:pt x="934" y="7749"/>
                    <a:pt x="0" y="13148"/>
                    <a:pt x="1603" y="17481"/>
                  </a:cubicBezTo>
                  <a:cubicBezTo>
                    <a:pt x="1656" y="17621"/>
                    <a:pt x="1784" y="17686"/>
                    <a:pt x="1910" y="17686"/>
                  </a:cubicBezTo>
                  <a:cubicBezTo>
                    <a:pt x="2025" y="17686"/>
                    <a:pt x="2139" y="17632"/>
                    <a:pt x="2191" y="17531"/>
                  </a:cubicBezTo>
                  <a:cubicBezTo>
                    <a:pt x="6907" y="18019"/>
                    <a:pt x="11646" y="18456"/>
                    <a:pt x="16375" y="18898"/>
                  </a:cubicBezTo>
                  <a:cubicBezTo>
                    <a:pt x="17770" y="19027"/>
                    <a:pt x="19171" y="19066"/>
                    <a:pt x="20573" y="19066"/>
                  </a:cubicBezTo>
                  <a:cubicBezTo>
                    <a:pt x="22661" y="19066"/>
                    <a:pt x="24753" y="18980"/>
                    <a:pt x="26839" y="18980"/>
                  </a:cubicBezTo>
                  <a:cubicBezTo>
                    <a:pt x="28434" y="18980"/>
                    <a:pt x="30025" y="19030"/>
                    <a:pt x="31607" y="19207"/>
                  </a:cubicBezTo>
                  <a:cubicBezTo>
                    <a:pt x="31623" y="19209"/>
                    <a:pt x="31640" y="19210"/>
                    <a:pt x="31656" y="19210"/>
                  </a:cubicBezTo>
                  <a:cubicBezTo>
                    <a:pt x="31958" y="19210"/>
                    <a:pt x="32167" y="18885"/>
                    <a:pt x="32089" y="18643"/>
                  </a:cubicBezTo>
                  <a:cubicBezTo>
                    <a:pt x="32112" y="18597"/>
                    <a:pt x="32135" y="18551"/>
                    <a:pt x="32149" y="18497"/>
                  </a:cubicBezTo>
                  <a:cubicBezTo>
                    <a:pt x="32646" y="16433"/>
                    <a:pt x="32131" y="13799"/>
                    <a:pt x="31557" y="11781"/>
                  </a:cubicBezTo>
                  <a:cubicBezTo>
                    <a:pt x="30960" y="9671"/>
                    <a:pt x="29748" y="7799"/>
                    <a:pt x="28304" y="6172"/>
                  </a:cubicBezTo>
                  <a:cubicBezTo>
                    <a:pt x="25342" y="2846"/>
                    <a:pt x="20767" y="800"/>
                    <a:pt x="16420" y="157"/>
                  </a:cubicBezTo>
                  <a:cubicBezTo>
                    <a:pt x="15712" y="52"/>
                    <a:pt x="14996" y="0"/>
                    <a:pt x="14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" name="Google Shape;378;p27"/>
            <p:cNvGrpSpPr/>
            <p:nvPr/>
          </p:nvGrpSpPr>
          <p:grpSpPr>
            <a:xfrm>
              <a:off x="5952058" y="2440517"/>
              <a:ext cx="658452" cy="678263"/>
              <a:chOff x="5952058" y="2440517"/>
              <a:chExt cx="658452" cy="678263"/>
            </a:xfrm>
          </p:grpSpPr>
          <p:sp>
            <p:nvSpPr>
              <p:cNvPr id="379" name="Google Shape;379;p27"/>
              <p:cNvSpPr/>
              <p:nvPr/>
            </p:nvSpPr>
            <p:spPr>
              <a:xfrm>
                <a:off x="5952058" y="2927127"/>
                <a:ext cx="65007" cy="191653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8252" extrusionOk="0">
                    <a:moveTo>
                      <a:pt x="2474" y="1"/>
                    </a:moveTo>
                    <a:cubicBezTo>
                      <a:pt x="2361" y="1"/>
                      <a:pt x="2244" y="49"/>
                      <a:pt x="2178" y="147"/>
                    </a:cubicBezTo>
                    <a:cubicBezTo>
                      <a:pt x="1399" y="1281"/>
                      <a:pt x="1044" y="2648"/>
                      <a:pt x="702" y="3970"/>
                    </a:cubicBezTo>
                    <a:cubicBezTo>
                      <a:pt x="388" y="5186"/>
                      <a:pt x="1" y="6831"/>
                      <a:pt x="487" y="8021"/>
                    </a:cubicBezTo>
                    <a:cubicBezTo>
                      <a:pt x="542" y="8151"/>
                      <a:pt x="690" y="8251"/>
                      <a:pt x="826" y="8251"/>
                    </a:cubicBezTo>
                    <a:cubicBezTo>
                      <a:pt x="919" y="8251"/>
                      <a:pt x="1006" y="8206"/>
                      <a:pt x="1057" y="8094"/>
                    </a:cubicBezTo>
                    <a:cubicBezTo>
                      <a:pt x="1591" y="6923"/>
                      <a:pt x="1532" y="5537"/>
                      <a:pt x="1823" y="4280"/>
                    </a:cubicBezTo>
                    <a:cubicBezTo>
                      <a:pt x="2133" y="2949"/>
                      <a:pt x="2657" y="1674"/>
                      <a:pt x="2779" y="311"/>
                    </a:cubicBezTo>
                    <a:cubicBezTo>
                      <a:pt x="2798" y="105"/>
                      <a:pt x="2640" y="1"/>
                      <a:pt x="2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7"/>
              <p:cNvSpPr/>
              <p:nvPr/>
            </p:nvSpPr>
            <p:spPr>
              <a:xfrm>
                <a:off x="6067718" y="2643736"/>
                <a:ext cx="133102" cy="184987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7965" extrusionOk="0">
                    <a:moveTo>
                      <a:pt x="5338" y="1"/>
                    </a:moveTo>
                    <a:cubicBezTo>
                      <a:pt x="5283" y="1"/>
                      <a:pt x="5226" y="18"/>
                      <a:pt x="5172" y="56"/>
                    </a:cubicBezTo>
                    <a:cubicBezTo>
                      <a:pt x="2871" y="1706"/>
                      <a:pt x="1622" y="4913"/>
                      <a:pt x="192" y="7283"/>
                    </a:cubicBezTo>
                    <a:cubicBezTo>
                      <a:pt x="1" y="7596"/>
                      <a:pt x="306" y="7964"/>
                      <a:pt x="605" y="7964"/>
                    </a:cubicBezTo>
                    <a:cubicBezTo>
                      <a:pt x="707" y="7964"/>
                      <a:pt x="808" y="7922"/>
                      <a:pt x="889" y="7820"/>
                    </a:cubicBezTo>
                    <a:cubicBezTo>
                      <a:pt x="1809" y="6659"/>
                      <a:pt x="2684" y="5473"/>
                      <a:pt x="3545" y="4271"/>
                    </a:cubicBezTo>
                    <a:cubicBezTo>
                      <a:pt x="4398" y="3077"/>
                      <a:pt x="5290" y="1875"/>
                      <a:pt x="5673" y="443"/>
                    </a:cubicBezTo>
                    <a:cubicBezTo>
                      <a:pt x="5730" y="232"/>
                      <a:pt x="5545" y="1"/>
                      <a:pt x="5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7"/>
              <p:cNvSpPr/>
              <p:nvPr/>
            </p:nvSpPr>
            <p:spPr>
              <a:xfrm>
                <a:off x="6269265" y="2514721"/>
                <a:ext cx="175929" cy="101586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4374" extrusionOk="0">
                    <a:moveTo>
                      <a:pt x="6426" y="1"/>
                    </a:moveTo>
                    <a:cubicBezTo>
                      <a:pt x="4123" y="1"/>
                      <a:pt x="1629" y="2266"/>
                      <a:pt x="225" y="3748"/>
                    </a:cubicBezTo>
                    <a:cubicBezTo>
                      <a:pt x="0" y="3984"/>
                      <a:pt x="204" y="4373"/>
                      <a:pt x="478" y="4373"/>
                    </a:cubicBezTo>
                    <a:cubicBezTo>
                      <a:pt x="537" y="4373"/>
                      <a:pt x="600" y="4355"/>
                      <a:pt x="662" y="4313"/>
                    </a:cubicBezTo>
                    <a:cubicBezTo>
                      <a:pt x="1646" y="3647"/>
                      <a:pt x="2649" y="3005"/>
                      <a:pt x="3670" y="2395"/>
                    </a:cubicBezTo>
                    <a:cubicBezTo>
                      <a:pt x="4832" y="1702"/>
                      <a:pt x="6163" y="1388"/>
                      <a:pt x="7324" y="713"/>
                    </a:cubicBezTo>
                    <a:cubicBezTo>
                      <a:pt x="7574" y="572"/>
                      <a:pt x="7524" y="175"/>
                      <a:pt x="7242" y="103"/>
                    </a:cubicBezTo>
                    <a:cubicBezTo>
                      <a:pt x="6974" y="33"/>
                      <a:pt x="6701" y="1"/>
                      <a:pt x="64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7"/>
              <p:cNvSpPr/>
              <p:nvPr/>
            </p:nvSpPr>
            <p:spPr>
              <a:xfrm>
                <a:off x="6500725" y="2440517"/>
                <a:ext cx="109785" cy="48238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077" extrusionOk="0">
                    <a:moveTo>
                      <a:pt x="4089" y="0"/>
                    </a:moveTo>
                    <a:cubicBezTo>
                      <a:pt x="4037" y="0"/>
                      <a:pt x="3986" y="9"/>
                      <a:pt x="3938" y="26"/>
                    </a:cubicBezTo>
                    <a:cubicBezTo>
                      <a:pt x="2735" y="478"/>
                      <a:pt x="1505" y="838"/>
                      <a:pt x="342" y="1402"/>
                    </a:cubicBezTo>
                    <a:cubicBezTo>
                      <a:pt x="1" y="1569"/>
                      <a:pt x="193" y="2077"/>
                      <a:pt x="525" y="2077"/>
                    </a:cubicBezTo>
                    <a:cubicBezTo>
                      <a:pt x="556" y="2077"/>
                      <a:pt x="587" y="2073"/>
                      <a:pt x="620" y="2064"/>
                    </a:cubicBezTo>
                    <a:cubicBezTo>
                      <a:pt x="1823" y="1721"/>
                      <a:pt x="3072" y="1593"/>
                      <a:pt x="4261" y="1197"/>
                    </a:cubicBezTo>
                    <a:cubicBezTo>
                      <a:pt x="4539" y="1107"/>
                      <a:pt x="4680" y="897"/>
                      <a:pt x="4708" y="615"/>
                    </a:cubicBezTo>
                    <a:cubicBezTo>
                      <a:pt x="4726" y="423"/>
                      <a:pt x="4666" y="314"/>
                      <a:pt x="4529" y="186"/>
                    </a:cubicBezTo>
                    <a:cubicBezTo>
                      <a:pt x="4416" y="79"/>
                      <a:pt x="4250" y="0"/>
                      <a:pt x="40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3" name="Google Shape;383;p27"/>
          <p:cNvSpPr/>
          <p:nvPr/>
        </p:nvSpPr>
        <p:spPr>
          <a:xfrm>
            <a:off x="5462406" y="197624"/>
            <a:ext cx="316624" cy="417891"/>
          </a:xfrm>
          <a:custGeom>
            <a:avLst/>
            <a:gdLst/>
            <a:ahLst/>
            <a:cxnLst/>
            <a:rect l="l" t="t" r="r" b="b"/>
            <a:pathLst>
              <a:path w="14914" h="19684" extrusionOk="0">
                <a:moveTo>
                  <a:pt x="11854" y="1664"/>
                </a:moveTo>
                <a:cubicBezTo>
                  <a:pt x="12302" y="1664"/>
                  <a:pt x="12739" y="1952"/>
                  <a:pt x="13041" y="2667"/>
                </a:cubicBezTo>
                <a:cubicBezTo>
                  <a:pt x="13483" y="3716"/>
                  <a:pt x="13515" y="4872"/>
                  <a:pt x="13465" y="5993"/>
                </a:cubicBezTo>
                <a:cubicBezTo>
                  <a:pt x="13364" y="8454"/>
                  <a:pt x="12521" y="11147"/>
                  <a:pt x="12016" y="13566"/>
                </a:cubicBezTo>
                <a:cubicBezTo>
                  <a:pt x="11848" y="14386"/>
                  <a:pt x="11487" y="15402"/>
                  <a:pt x="11524" y="16245"/>
                </a:cubicBezTo>
                <a:cubicBezTo>
                  <a:pt x="11547" y="16664"/>
                  <a:pt x="11588" y="17092"/>
                  <a:pt x="11592" y="17517"/>
                </a:cubicBezTo>
                <a:cubicBezTo>
                  <a:pt x="10557" y="15958"/>
                  <a:pt x="9478" y="14459"/>
                  <a:pt x="8184" y="13088"/>
                </a:cubicBezTo>
                <a:cubicBezTo>
                  <a:pt x="6626" y="11442"/>
                  <a:pt x="4703" y="10212"/>
                  <a:pt x="3167" y="8536"/>
                </a:cubicBezTo>
                <a:cubicBezTo>
                  <a:pt x="1956" y="7210"/>
                  <a:pt x="1577" y="5716"/>
                  <a:pt x="2301" y="4039"/>
                </a:cubicBezTo>
                <a:cubicBezTo>
                  <a:pt x="2584" y="3384"/>
                  <a:pt x="3012" y="3146"/>
                  <a:pt x="3483" y="3146"/>
                </a:cubicBezTo>
                <a:cubicBezTo>
                  <a:pt x="4175" y="3146"/>
                  <a:pt x="4959" y="3659"/>
                  <a:pt x="5510" y="4111"/>
                </a:cubicBezTo>
                <a:cubicBezTo>
                  <a:pt x="6881" y="5246"/>
                  <a:pt x="8029" y="6992"/>
                  <a:pt x="8412" y="8731"/>
                </a:cubicBezTo>
                <a:cubicBezTo>
                  <a:pt x="8458" y="8941"/>
                  <a:pt x="8631" y="9032"/>
                  <a:pt x="8808" y="9037"/>
                </a:cubicBezTo>
                <a:cubicBezTo>
                  <a:pt x="8841" y="9374"/>
                  <a:pt x="8872" y="9707"/>
                  <a:pt x="8904" y="10044"/>
                </a:cubicBezTo>
                <a:cubicBezTo>
                  <a:pt x="8931" y="10305"/>
                  <a:pt x="9126" y="10437"/>
                  <a:pt x="9317" y="10437"/>
                </a:cubicBezTo>
                <a:cubicBezTo>
                  <a:pt x="9507" y="10437"/>
                  <a:pt x="9695" y="10307"/>
                  <a:pt x="9715" y="10044"/>
                </a:cubicBezTo>
                <a:cubicBezTo>
                  <a:pt x="9888" y="7866"/>
                  <a:pt x="9655" y="5670"/>
                  <a:pt x="10080" y="3514"/>
                </a:cubicBezTo>
                <a:cubicBezTo>
                  <a:pt x="10278" y="2518"/>
                  <a:pt x="11082" y="1664"/>
                  <a:pt x="11854" y="1664"/>
                </a:cubicBezTo>
                <a:close/>
                <a:moveTo>
                  <a:pt x="11674" y="0"/>
                </a:moveTo>
                <a:cubicBezTo>
                  <a:pt x="11040" y="0"/>
                  <a:pt x="10411" y="324"/>
                  <a:pt x="10025" y="982"/>
                </a:cubicBezTo>
                <a:cubicBezTo>
                  <a:pt x="8967" y="2795"/>
                  <a:pt x="8681" y="4750"/>
                  <a:pt x="8690" y="6754"/>
                </a:cubicBezTo>
                <a:cubicBezTo>
                  <a:pt x="7639" y="4541"/>
                  <a:pt x="5353" y="1744"/>
                  <a:pt x="3438" y="1744"/>
                </a:cubicBezTo>
                <a:cubicBezTo>
                  <a:pt x="2728" y="1744"/>
                  <a:pt x="2068" y="2129"/>
                  <a:pt x="1541" y="3073"/>
                </a:cubicBezTo>
                <a:cubicBezTo>
                  <a:pt x="1" y="5834"/>
                  <a:pt x="1222" y="8149"/>
                  <a:pt x="3268" y="10212"/>
                </a:cubicBezTo>
                <a:cubicBezTo>
                  <a:pt x="4562" y="11520"/>
                  <a:pt x="6088" y="12577"/>
                  <a:pt x="7392" y="13885"/>
                </a:cubicBezTo>
                <a:cubicBezTo>
                  <a:pt x="9009" y="15502"/>
                  <a:pt x="10216" y="17475"/>
                  <a:pt x="11428" y="19398"/>
                </a:cubicBezTo>
                <a:cubicBezTo>
                  <a:pt x="11551" y="19596"/>
                  <a:pt x="11728" y="19683"/>
                  <a:pt x="11904" y="19683"/>
                </a:cubicBezTo>
                <a:cubicBezTo>
                  <a:pt x="12145" y="19683"/>
                  <a:pt x="12386" y="19522"/>
                  <a:pt x="12494" y="19261"/>
                </a:cubicBezTo>
                <a:cubicBezTo>
                  <a:pt x="13095" y="17831"/>
                  <a:pt x="12799" y="16254"/>
                  <a:pt x="13095" y="14746"/>
                </a:cubicBezTo>
                <a:cubicBezTo>
                  <a:pt x="13492" y="12760"/>
                  <a:pt x="13888" y="10773"/>
                  <a:pt x="14326" y="8791"/>
                </a:cubicBezTo>
                <a:cubicBezTo>
                  <a:pt x="14914" y="6149"/>
                  <a:pt x="14900" y="3182"/>
                  <a:pt x="13305" y="885"/>
                </a:cubicBezTo>
                <a:cubicBezTo>
                  <a:pt x="12897" y="299"/>
                  <a:pt x="12283" y="0"/>
                  <a:pt x="116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7"/>
          <p:cNvSpPr/>
          <p:nvPr/>
        </p:nvSpPr>
        <p:spPr>
          <a:xfrm>
            <a:off x="6986639" y="808499"/>
            <a:ext cx="502952" cy="494859"/>
          </a:xfrm>
          <a:custGeom>
            <a:avLst/>
            <a:gdLst/>
            <a:ahLst/>
            <a:cxnLst/>
            <a:rect l="l" t="t" r="r" b="b"/>
            <a:pathLst>
              <a:path w="21999" h="21645" extrusionOk="0">
                <a:moveTo>
                  <a:pt x="10270" y="7825"/>
                </a:moveTo>
                <a:cubicBezTo>
                  <a:pt x="10745" y="8140"/>
                  <a:pt x="11405" y="8052"/>
                  <a:pt x="11934" y="8294"/>
                </a:cubicBezTo>
                <a:cubicBezTo>
                  <a:pt x="12512" y="8563"/>
                  <a:pt x="12905" y="9097"/>
                  <a:pt x="13118" y="9679"/>
                </a:cubicBezTo>
                <a:cubicBezTo>
                  <a:pt x="13524" y="10786"/>
                  <a:pt x="13301" y="12186"/>
                  <a:pt x="12440" y="13015"/>
                </a:cubicBezTo>
                <a:cubicBezTo>
                  <a:pt x="12092" y="13350"/>
                  <a:pt x="11678" y="13492"/>
                  <a:pt x="11253" y="13492"/>
                </a:cubicBezTo>
                <a:cubicBezTo>
                  <a:pt x="10231" y="13492"/>
                  <a:pt x="9153" y="12667"/>
                  <a:pt x="8831" y="11743"/>
                </a:cubicBezTo>
                <a:cubicBezTo>
                  <a:pt x="8361" y="10399"/>
                  <a:pt x="8876" y="8363"/>
                  <a:pt x="10270" y="7825"/>
                </a:cubicBezTo>
                <a:close/>
                <a:moveTo>
                  <a:pt x="7818" y="1139"/>
                </a:moveTo>
                <a:cubicBezTo>
                  <a:pt x="8882" y="1139"/>
                  <a:pt x="9970" y="1896"/>
                  <a:pt x="10590" y="2822"/>
                </a:cubicBezTo>
                <a:cubicBezTo>
                  <a:pt x="11378" y="3997"/>
                  <a:pt x="11660" y="5533"/>
                  <a:pt x="11555" y="6937"/>
                </a:cubicBezTo>
                <a:cubicBezTo>
                  <a:pt x="11382" y="6898"/>
                  <a:pt x="11208" y="6875"/>
                  <a:pt x="11042" y="6875"/>
                </a:cubicBezTo>
                <a:cubicBezTo>
                  <a:pt x="10679" y="6875"/>
                  <a:pt x="10348" y="6982"/>
                  <a:pt x="10121" y="7259"/>
                </a:cubicBezTo>
                <a:cubicBezTo>
                  <a:pt x="10121" y="7265"/>
                  <a:pt x="10116" y="7269"/>
                  <a:pt x="10116" y="7274"/>
                </a:cubicBezTo>
                <a:cubicBezTo>
                  <a:pt x="9843" y="7314"/>
                  <a:pt x="9597" y="7402"/>
                  <a:pt x="9368" y="7520"/>
                </a:cubicBezTo>
                <a:cubicBezTo>
                  <a:pt x="9273" y="7087"/>
                  <a:pt x="9040" y="6731"/>
                  <a:pt x="8821" y="6298"/>
                </a:cubicBezTo>
                <a:cubicBezTo>
                  <a:pt x="8462" y="5587"/>
                  <a:pt x="8216" y="4836"/>
                  <a:pt x="8039" y="4061"/>
                </a:cubicBezTo>
                <a:cubicBezTo>
                  <a:pt x="8003" y="3911"/>
                  <a:pt x="7855" y="3831"/>
                  <a:pt x="7712" y="3831"/>
                </a:cubicBezTo>
                <a:cubicBezTo>
                  <a:pt x="7574" y="3831"/>
                  <a:pt x="7441" y="3905"/>
                  <a:pt x="7418" y="4061"/>
                </a:cubicBezTo>
                <a:cubicBezTo>
                  <a:pt x="7305" y="4799"/>
                  <a:pt x="7450" y="5492"/>
                  <a:pt x="7705" y="6184"/>
                </a:cubicBezTo>
                <a:cubicBezTo>
                  <a:pt x="7947" y="6836"/>
                  <a:pt x="8197" y="7543"/>
                  <a:pt x="8735" y="7984"/>
                </a:cubicBezTo>
                <a:cubicBezTo>
                  <a:pt x="7974" y="8746"/>
                  <a:pt x="7610" y="9984"/>
                  <a:pt x="7683" y="11202"/>
                </a:cubicBezTo>
                <a:cubicBezTo>
                  <a:pt x="7136" y="11229"/>
                  <a:pt x="6672" y="11511"/>
                  <a:pt x="6157" y="11776"/>
                </a:cubicBezTo>
                <a:cubicBezTo>
                  <a:pt x="5391" y="12176"/>
                  <a:pt x="4685" y="12645"/>
                  <a:pt x="3970" y="13133"/>
                </a:cubicBezTo>
                <a:cubicBezTo>
                  <a:pt x="3644" y="13358"/>
                  <a:pt x="3832" y="13803"/>
                  <a:pt x="4153" y="13803"/>
                </a:cubicBezTo>
                <a:cubicBezTo>
                  <a:pt x="4210" y="13803"/>
                  <a:pt x="4271" y="13789"/>
                  <a:pt x="4334" y="13757"/>
                </a:cubicBezTo>
                <a:cubicBezTo>
                  <a:pt x="5067" y="13393"/>
                  <a:pt x="5842" y="13133"/>
                  <a:pt x="6598" y="12819"/>
                </a:cubicBezTo>
                <a:cubicBezTo>
                  <a:pt x="7049" y="12627"/>
                  <a:pt x="7523" y="12472"/>
                  <a:pt x="7883" y="12163"/>
                </a:cubicBezTo>
                <a:cubicBezTo>
                  <a:pt x="7978" y="12436"/>
                  <a:pt x="8106" y="12691"/>
                  <a:pt x="8266" y="12928"/>
                </a:cubicBezTo>
                <a:cubicBezTo>
                  <a:pt x="8188" y="12951"/>
                  <a:pt x="8115" y="12992"/>
                  <a:pt x="8060" y="13061"/>
                </a:cubicBezTo>
                <a:cubicBezTo>
                  <a:pt x="7130" y="14183"/>
                  <a:pt x="5222" y="15597"/>
                  <a:pt x="3525" y="15597"/>
                </a:cubicBezTo>
                <a:cubicBezTo>
                  <a:pt x="2970" y="15597"/>
                  <a:pt x="2438" y="15446"/>
                  <a:pt x="1969" y="15084"/>
                </a:cubicBezTo>
                <a:cubicBezTo>
                  <a:pt x="1" y="13562"/>
                  <a:pt x="3266" y="9853"/>
                  <a:pt x="5391" y="9853"/>
                </a:cubicBezTo>
                <a:cubicBezTo>
                  <a:pt x="5450" y="9853"/>
                  <a:pt x="5507" y="9856"/>
                  <a:pt x="5564" y="9862"/>
                </a:cubicBezTo>
                <a:cubicBezTo>
                  <a:pt x="5873" y="10089"/>
                  <a:pt x="6229" y="10272"/>
                  <a:pt x="6630" y="10390"/>
                </a:cubicBezTo>
                <a:cubicBezTo>
                  <a:pt x="6683" y="10406"/>
                  <a:pt x="6734" y="10413"/>
                  <a:pt x="6783" y="10413"/>
                </a:cubicBezTo>
                <a:cubicBezTo>
                  <a:pt x="7225" y="10413"/>
                  <a:pt x="7490" y="9829"/>
                  <a:pt x="7154" y="9488"/>
                </a:cubicBezTo>
                <a:cubicBezTo>
                  <a:pt x="6785" y="9110"/>
                  <a:pt x="6375" y="8887"/>
                  <a:pt x="5947" y="8786"/>
                </a:cubicBezTo>
                <a:cubicBezTo>
                  <a:pt x="4315" y="7259"/>
                  <a:pt x="4849" y="3619"/>
                  <a:pt x="6052" y="2065"/>
                </a:cubicBezTo>
                <a:cubicBezTo>
                  <a:pt x="6563" y="1406"/>
                  <a:pt x="7186" y="1139"/>
                  <a:pt x="7818" y="1139"/>
                </a:cubicBezTo>
                <a:close/>
                <a:moveTo>
                  <a:pt x="17958" y="4686"/>
                </a:moveTo>
                <a:cubicBezTo>
                  <a:pt x="20160" y="4686"/>
                  <a:pt x="19215" y="7613"/>
                  <a:pt x="18545" y="8668"/>
                </a:cubicBezTo>
                <a:cubicBezTo>
                  <a:pt x="18076" y="9410"/>
                  <a:pt x="17224" y="10212"/>
                  <a:pt x="16295" y="10636"/>
                </a:cubicBezTo>
                <a:cubicBezTo>
                  <a:pt x="16170" y="10616"/>
                  <a:pt x="16045" y="10606"/>
                  <a:pt x="15920" y="10606"/>
                </a:cubicBezTo>
                <a:cubicBezTo>
                  <a:pt x="15503" y="10606"/>
                  <a:pt x="15087" y="10721"/>
                  <a:pt x="14690" y="10977"/>
                </a:cubicBezTo>
                <a:cubicBezTo>
                  <a:pt x="14367" y="11187"/>
                  <a:pt x="14508" y="11648"/>
                  <a:pt x="14882" y="11675"/>
                </a:cubicBezTo>
                <a:cubicBezTo>
                  <a:pt x="14962" y="11681"/>
                  <a:pt x="15043" y="11685"/>
                  <a:pt x="15124" y="11685"/>
                </a:cubicBezTo>
                <a:cubicBezTo>
                  <a:pt x="15502" y="11685"/>
                  <a:pt x="15894" y="11617"/>
                  <a:pt x="16280" y="11497"/>
                </a:cubicBezTo>
                <a:cubicBezTo>
                  <a:pt x="18486" y="12022"/>
                  <a:pt x="19949" y="16418"/>
                  <a:pt x="17464" y="16418"/>
                </a:cubicBezTo>
                <a:cubicBezTo>
                  <a:pt x="17315" y="16418"/>
                  <a:pt x="17151" y="16402"/>
                  <a:pt x="16973" y="16368"/>
                </a:cubicBezTo>
                <a:cubicBezTo>
                  <a:pt x="15611" y="16113"/>
                  <a:pt x="14226" y="15315"/>
                  <a:pt x="13141" y="14472"/>
                </a:cubicBezTo>
                <a:cubicBezTo>
                  <a:pt x="13016" y="14375"/>
                  <a:pt x="12864" y="14327"/>
                  <a:pt x="12718" y="14327"/>
                </a:cubicBezTo>
                <a:cubicBezTo>
                  <a:pt x="12429" y="14327"/>
                  <a:pt x="12161" y="14515"/>
                  <a:pt x="12161" y="14878"/>
                </a:cubicBezTo>
                <a:cubicBezTo>
                  <a:pt x="12166" y="16507"/>
                  <a:pt x="12277" y="20515"/>
                  <a:pt x="9955" y="20515"/>
                </a:cubicBezTo>
                <a:cubicBezTo>
                  <a:pt x="9835" y="20515"/>
                  <a:pt x="9708" y="20505"/>
                  <a:pt x="9574" y="20482"/>
                </a:cubicBezTo>
                <a:cubicBezTo>
                  <a:pt x="6316" y="19935"/>
                  <a:pt x="8247" y="15616"/>
                  <a:pt x="8931" y="13698"/>
                </a:cubicBezTo>
                <a:lnTo>
                  <a:pt x="8931" y="13698"/>
                </a:lnTo>
                <a:cubicBezTo>
                  <a:pt x="9259" y="13980"/>
                  <a:pt x="9633" y="14209"/>
                  <a:pt x="10039" y="14363"/>
                </a:cubicBezTo>
                <a:cubicBezTo>
                  <a:pt x="9952" y="14928"/>
                  <a:pt x="9870" y="15484"/>
                  <a:pt x="9815" y="16049"/>
                </a:cubicBezTo>
                <a:cubicBezTo>
                  <a:pt x="9747" y="16691"/>
                  <a:pt x="9583" y="17439"/>
                  <a:pt x="9833" y="18053"/>
                </a:cubicBezTo>
                <a:cubicBezTo>
                  <a:pt x="9881" y="18178"/>
                  <a:pt x="10001" y="18270"/>
                  <a:pt x="10125" y="18270"/>
                </a:cubicBezTo>
                <a:cubicBezTo>
                  <a:pt x="10192" y="18270"/>
                  <a:pt x="10259" y="18243"/>
                  <a:pt x="10316" y="18181"/>
                </a:cubicBezTo>
                <a:cubicBezTo>
                  <a:pt x="11136" y="17311"/>
                  <a:pt x="10872" y="15675"/>
                  <a:pt x="10690" y="14537"/>
                </a:cubicBezTo>
                <a:lnTo>
                  <a:pt x="10690" y="14537"/>
                </a:lnTo>
                <a:cubicBezTo>
                  <a:pt x="10881" y="14570"/>
                  <a:pt x="11075" y="14587"/>
                  <a:pt x="11272" y="14587"/>
                </a:cubicBezTo>
                <a:cubicBezTo>
                  <a:pt x="11619" y="14587"/>
                  <a:pt x="11971" y="14533"/>
                  <a:pt x="12321" y="14413"/>
                </a:cubicBezTo>
                <a:cubicBezTo>
                  <a:pt x="12845" y="14231"/>
                  <a:pt x="13255" y="13912"/>
                  <a:pt x="13578" y="13515"/>
                </a:cubicBezTo>
                <a:cubicBezTo>
                  <a:pt x="14259" y="14016"/>
                  <a:pt x="15540" y="15065"/>
                  <a:pt x="16568" y="15065"/>
                </a:cubicBezTo>
                <a:cubicBezTo>
                  <a:pt x="16943" y="15065"/>
                  <a:pt x="17285" y="14925"/>
                  <a:pt x="17552" y="14568"/>
                </a:cubicBezTo>
                <a:cubicBezTo>
                  <a:pt x="17638" y="14459"/>
                  <a:pt x="17607" y="14249"/>
                  <a:pt x="17502" y="14163"/>
                </a:cubicBezTo>
                <a:cubicBezTo>
                  <a:pt x="17005" y="13761"/>
                  <a:pt x="16326" y="13843"/>
                  <a:pt x="15734" y="13643"/>
                </a:cubicBezTo>
                <a:cubicBezTo>
                  <a:pt x="15132" y="13433"/>
                  <a:pt x="14545" y="13179"/>
                  <a:pt x="13938" y="12964"/>
                </a:cubicBezTo>
                <a:cubicBezTo>
                  <a:pt x="14426" y="12044"/>
                  <a:pt x="14539" y="10882"/>
                  <a:pt x="14375" y="9889"/>
                </a:cubicBezTo>
                <a:cubicBezTo>
                  <a:pt x="14316" y="9528"/>
                  <a:pt x="14194" y="9169"/>
                  <a:pt x="14026" y="8836"/>
                </a:cubicBezTo>
                <a:cubicBezTo>
                  <a:pt x="14490" y="8312"/>
                  <a:pt x="15174" y="7984"/>
                  <a:pt x="15784" y="7661"/>
                </a:cubicBezTo>
                <a:cubicBezTo>
                  <a:pt x="16385" y="7337"/>
                  <a:pt x="17451" y="6868"/>
                  <a:pt x="17437" y="6057"/>
                </a:cubicBezTo>
                <a:cubicBezTo>
                  <a:pt x="17433" y="5820"/>
                  <a:pt x="17251" y="5661"/>
                  <a:pt x="17027" y="5642"/>
                </a:cubicBezTo>
                <a:cubicBezTo>
                  <a:pt x="17008" y="5641"/>
                  <a:pt x="16989" y="5640"/>
                  <a:pt x="16970" y="5640"/>
                </a:cubicBezTo>
                <a:cubicBezTo>
                  <a:pt x="16576" y="5640"/>
                  <a:pt x="16242" y="5903"/>
                  <a:pt x="15929" y="6117"/>
                </a:cubicBezTo>
                <a:cubicBezTo>
                  <a:pt x="15529" y="6390"/>
                  <a:pt x="15119" y="6640"/>
                  <a:pt x="14718" y="6909"/>
                </a:cubicBezTo>
                <a:cubicBezTo>
                  <a:pt x="14299" y="7196"/>
                  <a:pt x="13756" y="7570"/>
                  <a:pt x="13496" y="8052"/>
                </a:cubicBezTo>
                <a:cubicBezTo>
                  <a:pt x="13342" y="7879"/>
                  <a:pt x="13173" y="7724"/>
                  <a:pt x="12991" y="7587"/>
                </a:cubicBezTo>
                <a:cubicBezTo>
                  <a:pt x="13014" y="6144"/>
                  <a:pt x="16854" y="4763"/>
                  <a:pt x="17734" y="4695"/>
                </a:cubicBezTo>
                <a:cubicBezTo>
                  <a:pt x="17812" y="4689"/>
                  <a:pt x="17886" y="4686"/>
                  <a:pt x="17958" y="4686"/>
                </a:cubicBezTo>
                <a:close/>
                <a:moveTo>
                  <a:pt x="8063" y="0"/>
                </a:moveTo>
                <a:cubicBezTo>
                  <a:pt x="7382" y="0"/>
                  <a:pt x="6646" y="257"/>
                  <a:pt x="5869" y="858"/>
                </a:cubicBezTo>
                <a:cubicBezTo>
                  <a:pt x="3810" y="2453"/>
                  <a:pt x="3135" y="6499"/>
                  <a:pt x="4607" y="8832"/>
                </a:cubicBezTo>
                <a:cubicBezTo>
                  <a:pt x="2506" y="9402"/>
                  <a:pt x="411" y="12058"/>
                  <a:pt x="237" y="13839"/>
                </a:cubicBezTo>
                <a:cubicBezTo>
                  <a:pt x="69" y="15648"/>
                  <a:pt x="2138" y="16651"/>
                  <a:pt x="3604" y="16651"/>
                </a:cubicBezTo>
                <a:cubicBezTo>
                  <a:pt x="4853" y="16646"/>
                  <a:pt x="6174" y="16068"/>
                  <a:pt x="7277" y="15269"/>
                </a:cubicBezTo>
                <a:lnTo>
                  <a:pt x="7277" y="15269"/>
                </a:lnTo>
                <a:cubicBezTo>
                  <a:pt x="6485" y="17971"/>
                  <a:pt x="6180" y="21006"/>
                  <a:pt x="9751" y="21603"/>
                </a:cubicBezTo>
                <a:cubicBezTo>
                  <a:pt x="9918" y="21631"/>
                  <a:pt x="10078" y="21644"/>
                  <a:pt x="10229" y="21644"/>
                </a:cubicBezTo>
                <a:cubicBezTo>
                  <a:pt x="12659" y="21644"/>
                  <a:pt x="13162" y="18223"/>
                  <a:pt x="13273" y="15967"/>
                </a:cubicBezTo>
                <a:cubicBezTo>
                  <a:pt x="14481" y="16762"/>
                  <a:pt x="16181" y="17625"/>
                  <a:pt x="17586" y="17625"/>
                </a:cubicBezTo>
                <a:cubicBezTo>
                  <a:pt x="18492" y="17625"/>
                  <a:pt x="19276" y="17265"/>
                  <a:pt x="19725" y="16295"/>
                </a:cubicBezTo>
                <a:cubicBezTo>
                  <a:pt x="20495" y="14628"/>
                  <a:pt x="19132" y="12026"/>
                  <a:pt x="17365" y="11023"/>
                </a:cubicBezTo>
                <a:cubicBezTo>
                  <a:pt x="19998" y="9520"/>
                  <a:pt x="21998" y="5838"/>
                  <a:pt x="19105" y="3924"/>
                </a:cubicBezTo>
                <a:cubicBezTo>
                  <a:pt x="18817" y="3734"/>
                  <a:pt x="18420" y="3648"/>
                  <a:pt x="17961" y="3648"/>
                </a:cubicBezTo>
                <a:cubicBezTo>
                  <a:pt x="16180" y="3648"/>
                  <a:pt x="13459" y="4935"/>
                  <a:pt x="12535" y="6380"/>
                </a:cubicBezTo>
                <a:cubicBezTo>
                  <a:pt x="12427" y="3711"/>
                  <a:pt x="10649" y="0"/>
                  <a:pt x="806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7"/>
          <p:cNvSpPr/>
          <p:nvPr/>
        </p:nvSpPr>
        <p:spPr>
          <a:xfrm>
            <a:off x="7759354" y="3511065"/>
            <a:ext cx="442482" cy="438027"/>
          </a:xfrm>
          <a:custGeom>
            <a:avLst/>
            <a:gdLst/>
            <a:ahLst/>
            <a:cxnLst/>
            <a:rect l="l" t="t" r="r" b="b"/>
            <a:pathLst>
              <a:path w="16887" h="16717" extrusionOk="0">
                <a:moveTo>
                  <a:pt x="12371" y="1386"/>
                </a:moveTo>
                <a:cubicBezTo>
                  <a:pt x="12912" y="1386"/>
                  <a:pt x="13363" y="1789"/>
                  <a:pt x="13429" y="2781"/>
                </a:cubicBezTo>
                <a:cubicBezTo>
                  <a:pt x="13493" y="3769"/>
                  <a:pt x="13228" y="5195"/>
                  <a:pt x="12572" y="6152"/>
                </a:cubicBezTo>
                <a:cubicBezTo>
                  <a:pt x="12317" y="6289"/>
                  <a:pt x="12071" y="6476"/>
                  <a:pt x="11848" y="6736"/>
                </a:cubicBezTo>
                <a:cubicBezTo>
                  <a:pt x="11434" y="6057"/>
                  <a:pt x="10755" y="5506"/>
                  <a:pt x="9989" y="5187"/>
                </a:cubicBezTo>
                <a:cubicBezTo>
                  <a:pt x="9957" y="5145"/>
                  <a:pt x="9920" y="5113"/>
                  <a:pt x="9884" y="5077"/>
                </a:cubicBezTo>
                <a:cubicBezTo>
                  <a:pt x="10016" y="4417"/>
                  <a:pt x="10225" y="3784"/>
                  <a:pt x="10426" y="3136"/>
                </a:cubicBezTo>
                <a:cubicBezTo>
                  <a:pt x="10748" y="2122"/>
                  <a:pt x="11641" y="1386"/>
                  <a:pt x="12371" y="1386"/>
                </a:cubicBezTo>
                <a:close/>
                <a:moveTo>
                  <a:pt x="8674" y="5385"/>
                </a:moveTo>
                <a:cubicBezTo>
                  <a:pt x="8826" y="5385"/>
                  <a:pt x="8984" y="5404"/>
                  <a:pt x="9146" y="5441"/>
                </a:cubicBezTo>
                <a:cubicBezTo>
                  <a:pt x="10412" y="6253"/>
                  <a:pt x="11930" y="7351"/>
                  <a:pt x="11201" y="9050"/>
                </a:cubicBezTo>
                <a:cubicBezTo>
                  <a:pt x="10842" y="9891"/>
                  <a:pt x="9994" y="10281"/>
                  <a:pt x="9139" y="10281"/>
                </a:cubicBezTo>
                <a:cubicBezTo>
                  <a:pt x="8887" y="10281"/>
                  <a:pt x="8634" y="10247"/>
                  <a:pt x="8394" y="10181"/>
                </a:cubicBezTo>
                <a:cubicBezTo>
                  <a:pt x="6932" y="9779"/>
                  <a:pt x="6604" y="8158"/>
                  <a:pt x="6978" y="6873"/>
                </a:cubicBezTo>
                <a:cubicBezTo>
                  <a:pt x="7263" y="5884"/>
                  <a:pt x="7891" y="5385"/>
                  <a:pt x="8674" y="5385"/>
                </a:cubicBezTo>
                <a:close/>
                <a:moveTo>
                  <a:pt x="13572" y="7022"/>
                </a:moveTo>
                <a:cubicBezTo>
                  <a:pt x="15072" y="7022"/>
                  <a:pt x="16886" y="9195"/>
                  <a:pt x="14837" y="10494"/>
                </a:cubicBezTo>
                <a:cubicBezTo>
                  <a:pt x="14456" y="10736"/>
                  <a:pt x="14016" y="10838"/>
                  <a:pt x="13566" y="10838"/>
                </a:cubicBezTo>
                <a:cubicBezTo>
                  <a:pt x="12810" y="10838"/>
                  <a:pt x="12027" y="10550"/>
                  <a:pt x="11455" y="10153"/>
                </a:cubicBezTo>
                <a:cubicBezTo>
                  <a:pt x="11647" y="9956"/>
                  <a:pt x="11816" y="9733"/>
                  <a:pt x="11948" y="9483"/>
                </a:cubicBezTo>
                <a:cubicBezTo>
                  <a:pt x="11985" y="9410"/>
                  <a:pt x="12012" y="9338"/>
                  <a:pt x="12044" y="9264"/>
                </a:cubicBezTo>
                <a:cubicBezTo>
                  <a:pt x="12463" y="9386"/>
                  <a:pt x="12952" y="9575"/>
                  <a:pt x="13406" y="9575"/>
                </a:cubicBezTo>
                <a:cubicBezTo>
                  <a:pt x="13593" y="9575"/>
                  <a:pt x="13775" y="9543"/>
                  <a:pt x="13943" y="9460"/>
                </a:cubicBezTo>
                <a:cubicBezTo>
                  <a:pt x="14208" y="9328"/>
                  <a:pt x="14167" y="8955"/>
                  <a:pt x="13943" y="8818"/>
                </a:cubicBezTo>
                <a:cubicBezTo>
                  <a:pt x="13670" y="8644"/>
                  <a:pt x="13342" y="8667"/>
                  <a:pt x="13024" y="8627"/>
                </a:cubicBezTo>
                <a:cubicBezTo>
                  <a:pt x="12943" y="8617"/>
                  <a:pt x="12863" y="8613"/>
                  <a:pt x="12783" y="8613"/>
                </a:cubicBezTo>
                <a:cubicBezTo>
                  <a:pt x="12598" y="8613"/>
                  <a:pt x="12417" y="8636"/>
                  <a:pt x="12235" y="8667"/>
                </a:cubicBezTo>
                <a:cubicBezTo>
                  <a:pt x="12290" y="8385"/>
                  <a:pt x="12294" y="8103"/>
                  <a:pt x="12258" y="7834"/>
                </a:cubicBezTo>
                <a:cubicBezTo>
                  <a:pt x="12582" y="7656"/>
                  <a:pt x="12873" y="7397"/>
                  <a:pt x="13133" y="7091"/>
                </a:cubicBezTo>
                <a:cubicBezTo>
                  <a:pt x="13273" y="7044"/>
                  <a:pt x="13421" y="7022"/>
                  <a:pt x="13572" y="7022"/>
                </a:cubicBezTo>
                <a:close/>
                <a:moveTo>
                  <a:pt x="4743" y="995"/>
                </a:moveTo>
                <a:cubicBezTo>
                  <a:pt x="5737" y="995"/>
                  <a:pt x="6755" y="1466"/>
                  <a:pt x="7310" y="2297"/>
                </a:cubicBezTo>
                <a:cubicBezTo>
                  <a:pt x="7743" y="2945"/>
                  <a:pt x="7929" y="3669"/>
                  <a:pt x="8267" y="4343"/>
                </a:cubicBezTo>
                <a:cubicBezTo>
                  <a:pt x="7947" y="4362"/>
                  <a:pt x="7638" y="4476"/>
                  <a:pt x="7350" y="4663"/>
                </a:cubicBezTo>
                <a:cubicBezTo>
                  <a:pt x="7068" y="4389"/>
                  <a:pt x="6709" y="4184"/>
                  <a:pt x="6403" y="3952"/>
                </a:cubicBezTo>
                <a:cubicBezTo>
                  <a:pt x="5838" y="3528"/>
                  <a:pt x="5474" y="2972"/>
                  <a:pt x="4963" y="2507"/>
                </a:cubicBezTo>
                <a:cubicBezTo>
                  <a:pt x="4930" y="2478"/>
                  <a:pt x="4886" y="2463"/>
                  <a:pt x="4842" y="2463"/>
                </a:cubicBezTo>
                <a:cubicBezTo>
                  <a:pt x="4771" y="2463"/>
                  <a:pt x="4702" y="2502"/>
                  <a:pt x="4686" y="2581"/>
                </a:cubicBezTo>
                <a:cubicBezTo>
                  <a:pt x="4549" y="3259"/>
                  <a:pt x="5123" y="3828"/>
                  <a:pt x="5573" y="4261"/>
                </a:cubicBezTo>
                <a:cubicBezTo>
                  <a:pt x="5906" y="4581"/>
                  <a:pt x="6303" y="4968"/>
                  <a:pt x="6745" y="5232"/>
                </a:cubicBezTo>
                <a:cubicBezTo>
                  <a:pt x="6599" y="5424"/>
                  <a:pt x="6471" y="5637"/>
                  <a:pt x="6366" y="5883"/>
                </a:cubicBezTo>
                <a:cubicBezTo>
                  <a:pt x="5916" y="6913"/>
                  <a:pt x="5897" y="8120"/>
                  <a:pt x="6321" y="9123"/>
                </a:cubicBezTo>
                <a:cubicBezTo>
                  <a:pt x="5760" y="9292"/>
                  <a:pt x="5365" y="9952"/>
                  <a:pt x="5119" y="10454"/>
                </a:cubicBezTo>
                <a:cubicBezTo>
                  <a:pt x="5037" y="10627"/>
                  <a:pt x="5160" y="10802"/>
                  <a:pt x="5324" y="10802"/>
                </a:cubicBezTo>
                <a:cubicBezTo>
                  <a:pt x="5362" y="10802"/>
                  <a:pt x="5401" y="10793"/>
                  <a:pt x="5441" y="10772"/>
                </a:cubicBezTo>
                <a:cubicBezTo>
                  <a:pt x="5720" y="10631"/>
                  <a:pt x="5966" y="10458"/>
                  <a:pt x="6230" y="10290"/>
                </a:cubicBezTo>
                <a:cubicBezTo>
                  <a:pt x="6425" y="10166"/>
                  <a:pt x="6627" y="10076"/>
                  <a:pt x="6814" y="9952"/>
                </a:cubicBezTo>
                <a:cubicBezTo>
                  <a:pt x="7064" y="10263"/>
                  <a:pt x="7369" y="10526"/>
                  <a:pt x="7738" y="10732"/>
                </a:cubicBezTo>
                <a:cubicBezTo>
                  <a:pt x="8120" y="10946"/>
                  <a:pt x="8530" y="11060"/>
                  <a:pt x="8950" y="11091"/>
                </a:cubicBezTo>
                <a:cubicBezTo>
                  <a:pt x="8927" y="11247"/>
                  <a:pt x="8940" y="11420"/>
                  <a:pt x="8963" y="11575"/>
                </a:cubicBezTo>
                <a:cubicBezTo>
                  <a:pt x="8896" y="11884"/>
                  <a:pt x="8927" y="12198"/>
                  <a:pt x="8955" y="12536"/>
                </a:cubicBezTo>
                <a:cubicBezTo>
                  <a:pt x="8991" y="12964"/>
                  <a:pt x="9037" y="13324"/>
                  <a:pt x="9274" y="13697"/>
                </a:cubicBezTo>
                <a:cubicBezTo>
                  <a:pt x="9318" y="13762"/>
                  <a:pt x="9389" y="13797"/>
                  <a:pt x="9459" y="13797"/>
                </a:cubicBezTo>
                <a:cubicBezTo>
                  <a:pt x="9528" y="13797"/>
                  <a:pt x="9596" y="13765"/>
                  <a:pt x="9638" y="13697"/>
                </a:cubicBezTo>
                <a:cubicBezTo>
                  <a:pt x="9843" y="13346"/>
                  <a:pt x="9848" y="12996"/>
                  <a:pt x="9802" y="12614"/>
                </a:cubicBezTo>
                <a:cubicBezTo>
                  <a:pt x="9815" y="12591"/>
                  <a:pt x="9834" y="12568"/>
                  <a:pt x="9838" y="12540"/>
                </a:cubicBezTo>
                <a:cubicBezTo>
                  <a:pt x="9925" y="12194"/>
                  <a:pt x="9925" y="11876"/>
                  <a:pt x="9848" y="11520"/>
                </a:cubicBezTo>
                <a:cubicBezTo>
                  <a:pt x="9821" y="11383"/>
                  <a:pt x="9788" y="11210"/>
                  <a:pt x="9733" y="11050"/>
                </a:cubicBezTo>
                <a:cubicBezTo>
                  <a:pt x="10080" y="10991"/>
                  <a:pt x="10422" y="10877"/>
                  <a:pt x="10732" y="10704"/>
                </a:cubicBezTo>
                <a:cubicBezTo>
                  <a:pt x="10963" y="12044"/>
                  <a:pt x="11205" y="13434"/>
                  <a:pt x="10919" y="14782"/>
                </a:cubicBezTo>
                <a:cubicBezTo>
                  <a:pt x="10475" y="15488"/>
                  <a:pt x="10011" y="15841"/>
                  <a:pt x="9526" y="15841"/>
                </a:cubicBezTo>
                <a:cubicBezTo>
                  <a:pt x="9058" y="15841"/>
                  <a:pt x="8571" y="15513"/>
                  <a:pt x="8066" y="14855"/>
                </a:cubicBezTo>
                <a:cubicBezTo>
                  <a:pt x="7792" y="14313"/>
                  <a:pt x="7642" y="13735"/>
                  <a:pt x="7615" y="13128"/>
                </a:cubicBezTo>
                <a:cubicBezTo>
                  <a:pt x="7579" y="12818"/>
                  <a:pt x="7701" y="12181"/>
                  <a:pt x="7670" y="11853"/>
                </a:cubicBezTo>
                <a:cubicBezTo>
                  <a:pt x="7765" y="11716"/>
                  <a:pt x="7852" y="11575"/>
                  <a:pt x="7920" y="11424"/>
                </a:cubicBezTo>
                <a:cubicBezTo>
                  <a:pt x="8057" y="11119"/>
                  <a:pt x="7897" y="10795"/>
                  <a:pt x="7546" y="10777"/>
                </a:cubicBezTo>
                <a:cubicBezTo>
                  <a:pt x="7497" y="10772"/>
                  <a:pt x="7442" y="10768"/>
                  <a:pt x="7388" y="10763"/>
                </a:cubicBezTo>
                <a:cubicBezTo>
                  <a:pt x="7379" y="10763"/>
                  <a:pt x="7371" y="10763"/>
                  <a:pt x="7363" y="10763"/>
                </a:cubicBezTo>
                <a:cubicBezTo>
                  <a:pt x="7173" y="10763"/>
                  <a:pt x="7020" y="10916"/>
                  <a:pt x="6963" y="11087"/>
                </a:cubicBezTo>
                <a:cubicBezTo>
                  <a:pt x="6896" y="11292"/>
                  <a:pt x="6841" y="11502"/>
                  <a:pt x="6795" y="11720"/>
                </a:cubicBezTo>
                <a:cubicBezTo>
                  <a:pt x="6393" y="12214"/>
                  <a:pt x="5790" y="12375"/>
                  <a:pt x="5174" y="12375"/>
                </a:cubicBezTo>
                <a:cubicBezTo>
                  <a:pt x="4813" y="12375"/>
                  <a:pt x="4448" y="12320"/>
                  <a:pt x="4116" y="12244"/>
                </a:cubicBezTo>
                <a:cubicBezTo>
                  <a:pt x="812" y="11474"/>
                  <a:pt x="3752" y="8294"/>
                  <a:pt x="5323" y="8253"/>
                </a:cubicBezTo>
                <a:cubicBezTo>
                  <a:pt x="5956" y="8240"/>
                  <a:pt x="6038" y="7387"/>
                  <a:pt x="5468" y="7187"/>
                </a:cubicBezTo>
                <a:cubicBezTo>
                  <a:pt x="3478" y="6485"/>
                  <a:pt x="375" y="3401"/>
                  <a:pt x="3178" y="1460"/>
                </a:cubicBezTo>
                <a:cubicBezTo>
                  <a:pt x="3634" y="1143"/>
                  <a:pt x="4185" y="995"/>
                  <a:pt x="4743" y="995"/>
                </a:cubicBezTo>
                <a:close/>
                <a:moveTo>
                  <a:pt x="5000" y="1"/>
                </a:moveTo>
                <a:cubicBezTo>
                  <a:pt x="3909" y="1"/>
                  <a:pt x="2730" y="350"/>
                  <a:pt x="2111" y="1004"/>
                </a:cubicBezTo>
                <a:cubicBezTo>
                  <a:pt x="1" y="3227"/>
                  <a:pt x="1578" y="6120"/>
                  <a:pt x="3824" y="7569"/>
                </a:cubicBezTo>
                <a:cubicBezTo>
                  <a:pt x="2116" y="8426"/>
                  <a:pt x="1094" y="10476"/>
                  <a:pt x="2371" y="12240"/>
                </a:cubicBezTo>
                <a:cubicBezTo>
                  <a:pt x="2910" y="12989"/>
                  <a:pt x="3762" y="13314"/>
                  <a:pt x="4645" y="13314"/>
                </a:cubicBezTo>
                <a:cubicBezTo>
                  <a:pt x="5350" y="13314"/>
                  <a:pt x="6076" y="13107"/>
                  <a:pt x="6681" y="12745"/>
                </a:cubicBezTo>
                <a:lnTo>
                  <a:pt x="6681" y="12745"/>
                </a:lnTo>
                <a:cubicBezTo>
                  <a:pt x="6646" y="14700"/>
                  <a:pt x="7589" y="16716"/>
                  <a:pt x="9701" y="16716"/>
                </a:cubicBezTo>
                <a:cubicBezTo>
                  <a:pt x="9823" y="16716"/>
                  <a:pt x="9949" y="16710"/>
                  <a:pt x="10080" y="16696"/>
                </a:cubicBezTo>
                <a:cubicBezTo>
                  <a:pt x="12381" y="16454"/>
                  <a:pt x="11993" y="13319"/>
                  <a:pt x="11775" y="11401"/>
                </a:cubicBezTo>
                <a:lnTo>
                  <a:pt x="11775" y="11401"/>
                </a:lnTo>
                <a:cubicBezTo>
                  <a:pt x="12334" y="11609"/>
                  <a:pt x="12985" y="11724"/>
                  <a:pt x="13631" y="11724"/>
                </a:cubicBezTo>
                <a:cubicBezTo>
                  <a:pt x="15274" y="11724"/>
                  <a:pt x="16877" y="10980"/>
                  <a:pt x="16805" y="9142"/>
                </a:cubicBezTo>
                <a:cubicBezTo>
                  <a:pt x="16737" y="7479"/>
                  <a:pt x="15320" y="6074"/>
                  <a:pt x="13871" y="5916"/>
                </a:cubicBezTo>
                <a:cubicBezTo>
                  <a:pt x="14622" y="4280"/>
                  <a:pt x="14723" y="2129"/>
                  <a:pt x="13848" y="872"/>
                </a:cubicBezTo>
                <a:cubicBezTo>
                  <a:pt x="13525" y="406"/>
                  <a:pt x="13045" y="240"/>
                  <a:pt x="12541" y="240"/>
                </a:cubicBezTo>
                <a:cubicBezTo>
                  <a:pt x="12083" y="240"/>
                  <a:pt x="11604" y="377"/>
                  <a:pt x="11205" y="552"/>
                </a:cubicBezTo>
                <a:cubicBezTo>
                  <a:pt x="9829" y="1159"/>
                  <a:pt x="9296" y="3182"/>
                  <a:pt x="9314" y="4612"/>
                </a:cubicBezTo>
                <a:cubicBezTo>
                  <a:pt x="9241" y="4567"/>
                  <a:pt x="9169" y="4535"/>
                  <a:pt x="9096" y="4503"/>
                </a:cubicBezTo>
                <a:cubicBezTo>
                  <a:pt x="8900" y="2931"/>
                  <a:pt x="8112" y="1145"/>
                  <a:pt x="6690" y="366"/>
                </a:cubicBezTo>
                <a:cubicBezTo>
                  <a:pt x="6242" y="119"/>
                  <a:pt x="5636" y="1"/>
                  <a:pt x="500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7"/>
          <p:cNvGrpSpPr/>
          <p:nvPr/>
        </p:nvGrpSpPr>
        <p:grpSpPr>
          <a:xfrm>
            <a:off x="7097128" y="1135423"/>
            <a:ext cx="906969" cy="1274421"/>
            <a:chOff x="7014262" y="1153463"/>
            <a:chExt cx="848587" cy="1192385"/>
          </a:xfrm>
        </p:grpSpPr>
        <p:sp>
          <p:nvSpPr>
            <p:cNvPr id="387" name="Google Shape;387;p27"/>
            <p:cNvSpPr/>
            <p:nvPr/>
          </p:nvSpPr>
          <p:spPr>
            <a:xfrm>
              <a:off x="7069652" y="1596481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7014262" y="1153463"/>
              <a:ext cx="848587" cy="1192385"/>
            </a:xfrm>
            <a:custGeom>
              <a:avLst/>
              <a:gdLst/>
              <a:ahLst/>
              <a:cxnLst/>
              <a:rect l="l" t="t" r="r" b="b"/>
              <a:pathLst>
                <a:path w="34615" h="48639" extrusionOk="0">
                  <a:moveTo>
                    <a:pt x="23898" y="544"/>
                  </a:moveTo>
                  <a:cubicBezTo>
                    <a:pt x="24303" y="2103"/>
                    <a:pt x="24417" y="3756"/>
                    <a:pt x="24190" y="5356"/>
                  </a:cubicBezTo>
                  <a:cubicBezTo>
                    <a:pt x="24162" y="5342"/>
                    <a:pt x="24131" y="5333"/>
                    <a:pt x="24099" y="5333"/>
                  </a:cubicBezTo>
                  <a:cubicBezTo>
                    <a:pt x="23679" y="5346"/>
                    <a:pt x="23279" y="5724"/>
                    <a:pt x="22905" y="5880"/>
                  </a:cubicBezTo>
                  <a:cubicBezTo>
                    <a:pt x="22595" y="6006"/>
                    <a:pt x="22299" y="6149"/>
                    <a:pt x="22021" y="6317"/>
                  </a:cubicBezTo>
                  <a:cubicBezTo>
                    <a:pt x="22381" y="5684"/>
                    <a:pt x="22709" y="5036"/>
                    <a:pt x="22968" y="4339"/>
                  </a:cubicBezTo>
                  <a:cubicBezTo>
                    <a:pt x="23361" y="3278"/>
                    <a:pt x="23798" y="1870"/>
                    <a:pt x="23711" y="736"/>
                  </a:cubicBezTo>
                  <a:cubicBezTo>
                    <a:pt x="23706" y="690"/>
                    <a:pt x="23683" y="658"/>
                    <a:pt x="23652" y="644"/>
                  </a:cubicBezTo>
                  <a:cubicBezTo>
                    <a:pt x="23734" y="603"/>
                    <a:pt x="23811" y="566"/>
                    <a:pt x="23898" y="544"/>
                  </a:cubicBezTo>
                  <a:close/>
                  <a:moveTo>
                    <a:pt x="23483" y="744"/>
                  </a:moveTo>
                  <a:lnTo>
                    <a:pt x="23483" y="744"/>
                  </a:lnTo>
                  <a:cubicBezTo>
                    <a:pt x="23042" y="1842"/>
                    <a:pt x="22873" y="3081"/>
                    <a:pt x="22495" y="4208"/>
                  </a:cubicBezTo>
                  <a:cubicBezTo>
                    <a:pt x="22213" y="5059"/>
                    <a:pt x="21765" y="5848"/>
                    <a:pt x="21301" y="6613"/>
                  </a:cubicBezTo>
                  <a:cubicBezTo>
                    <a:pt x="21338" y="6313"/>
                    <a:pt x="21342" y="5998"/>
                    <a:pt x="21328" y="5661"/>
                  </a:cubicBezTo>
                  <a:cubicBezTo>
                    <a:pt x="21301" y="5095"/>
                    <a:pt x="21311" y="4431"/>
                    <a:pt x="21164" y="3852"/>
                  </a:cubicBezTo>
                  <a:cubicBezTo>
                    <a:pt x="21351" y="3583"/>
                    <a:pt x="21534" y="3314"/>
                    <a:pt x="21711" y="3036"/>
                  </a:cubicBezTo>
                  <a:cubicBezTo>
                    <a:pt x="22093" y="2431"/>
                    <a:pt x="22727" y="1250"/>
                    <a:pt x="23483" y="744"/>
                  </a:cubicBezTo>
                  <a:close/>
                  <a:moveTo>
                    <a:pt x="20758" y="4431"/>
                  </a:moveTo>
                  <a:cubicBezTo>
                    <a:pt x="20786" y="4744"/>
                    <a:pt x="20850" y="5059"/>
                    <a:pt x="20877" y="5360"/>
                  </a:cubicBezTo>
                  <a:cubicBezTo>
                    <a:pt x="20945" y="6057"/>
                    <a:pt x="20918" y="6744"/>
                    <a:pt x="20800" y="7428"/>
                  </a:cubicBezTo>
                  <a:cubicBezTo>
                    <a:pt x="20690" y="7606"/>
                    <a:pt x="20586" y="7779"/>
                    <a:pt x="20485" y="7953"/>
                  </a:cubicBezTo>
                  <a:cubicBezTo>
                    <a:pt x="20253" y="8349"/>
                    <a:pt x="20011" y="8759"/>
                    <a:pt x="19780" y="9183"/>
                  </a:cubicBezTo>
                  <a:cubicBezTo>
                    <a:pt x="19788" y="8759"/>
                    <a:pt x="19797" y="8330"/>
                    <a:pt x="19820" y="7907"/>
                  </a:cubicBezTo>
                  <a:cubicBezTo>
                    <a:pt x="19866" y="7182"/>
                    <a:pt x="19984" y="6426"/>
                    <a:pt x="19883" y="5701"/>
                  </a:cubicBezTo>
                  <a:cubicBezTo>
                    <a:pt x="20167" y="5274"/>
                    <a:pt x="20467" y="4854"/>
                    <a:pt x="20758" y="4431"/>
                  </a:cubicBezTo>
                  <a:close/>
                  <a:moveTo>
                    <a:pt x="24037" y="5760"/>
                  </a:moveTo>
                  <a:lnTo>
                    <a:pt x="24037" y="5760"/>
                  </a:lnTo>
                  <a:cubicBezTo>
                    <a:pt x="24051" y="5768"/>
                    <a:pt x="24066" y="5774"/>
                    <a:pt x="24083" y="5774"/>
                  </a:cubicBezTo>
                  <a:cubicBezTo>
                    <a:pt x="24091" y="5774"/>
                    <a:pt x="24099" y="5772"/>
                    <a:pt x="24108" y="5770"/>
                  </a:cubicBezTo>
                  <a:cubicBezTo>
                    <a:pt x="24112" y="5770"/>
                    <a:pt x="24121" y="5766"/>
                    <a:pt x="24126" y="5766"/>
                  </a:cubicBezTo>
                  <a:cubicBezTo>
                    <a:pt x="23971" y="6608"/>
                    <a:pt x="23721" y="7433"/>
                    <a:pt x="23365" y="8212"/>
                  </a:cubicBezTo>
                  <a:cubicBezTo>
                    <a:pt x="22340" y="8298"/>
                    <a:pt x="21242" y="8986"/>
                    <a:pt x="20326" y="9328"/>
                  </a:cubicBezTo>
                  <a:cubicBezTo>
                    <a:pt x="20231" y="9365"/>
                    <a:pt x="20256" y="9501"/>
                    <a:pt x="20344" y="9501"/>
                  </a:cubicBezTo>
                  <a:cubicBezTo>
                    <a:pt x="20352" y="9501"/>
                    <a:pt x="20361" y="9500"/>
                    <a:pt x="20371" y="9497"/>
                  </a:cubicBezTo>
                  <a:cubicBezTo>
                    <a:pt x="20964" y="9314"/>
                    <a:pt x="21561" y="9156"/>
                    <a:pt x="22148" y="8954"/>
                  </a:cubicBezTo>
                  <a:cubicBezTo>
                    <a:pt x="22463" y="8850"/>
                    <a:pt x="22804" y="8777"/>
                    <a:pt x="23132" y="8685"/>
                  </a:cubicBezTo>
                  <a:lnTo>
                    <a:pt x="23132" y="8685"/>
                  </a:lnTo>
                  <a:cubicBezTo>
                    <a:pt x="22444" y="9976"/>
                    <a:pt x="21256" y="10918"/>
                    <a:pt x="20152" y="11848"/>
                  </a:cubicBezTo>
                  <a:cubicBezTo>
                    <a:pt x="19688" y="12245"/>
                    <a:pt x="19123" y="12687"/>
                    <a:pt x="18659" y="13187"/>
                  </a:cubicBezTo>
                  <a:cubicBezTo>
                    <a:pt x="18877" y="12458"/>
                    <a:pt x="19114" y="11734"/>
                    <a:pt x="19424" y="11028"/>
                  </a:cubicBezTo>
                  <a:cubicBezTo>
                    <a:pt x="19984" y="9757"/>
                    <a:pt x="20695" y="8559"/>
                    <a:pt x="21401" y="7369"/>
                  </a:cubicBezTo>
                  <a:cubicBezTo>
                    <a:pt x="21475" y="7246"/>
                    <a:pt x="21547" y="7127"/>
                    <a:pt x="21620" y="7009"/>
                  </a:cubicBezTo>
                  <a:cubicBezTo>
                    <a:pt x="22076" y="6754"/>
                    <a:pt x="22522" y="6481"/>
                    <a:pt x="23014" y="6280"/>
                  </a:cubicBezTo>
                  <a:cubicBezTo>
                    <a:pt x="23246" y="6189"/>
                    <a:pt x="23437" y="6107"/>
                    <a:pt x="23643" y="5975"/>
                  </a:cubicBezTo>
                  <a:cubicBezTo>
                    <a:pt x="23729" y="5916"/>
                    <a:pt x="23826" y="5870"/>
                    <a:pt x="23916" y="5825"/>
                  </a:cubicBezTo>
                  <a:cubicBezTo>
                    <a:pt x="23998" y="5783"/>
                    <a:pt x="24039" y="5775"/>
                    <a:pt x="24057" y="5770"/>
                  </a:cubicBezTo>
                  <a:cubicBezTo>
                    <a:pt x="24051" y="5770"/>
                    <a:pt x="24045" y="5765"/>
                    <a:pt x="24037" y="5760"/>
                  </a:cubicBezTo>
                  <a:close/>
                  <a:moveTo>
                    <a:pt x="19524" y="6267"/>
                  </a:moveTo>
                  <a:lnTo>
                    <a:pt x="19524" y="6267"/>
                  </a:lnTo>
                  <a:cubicBezTo>
                    <a:pt x="19479" y="6813"/>
                    <a:pt x="19483" y="7369"/>
                    <a:pt x="19456" y="7907"/>
                  </a:cubicBezTo>
                  <a:cubicBezTo>
                    <a:pt x="19424" y="8536"/>
                    <a:pt x="19387" y="9169"/>
                    <a:pt x="19446" y="9793"/>
                  </a:cubicBezTo>
                  <a:cubicBezTo>
                    <a:pt x="18731" y="11156"/>
                    <a:pt x="18116" y="12636"/>
                    <a:pt x="17993" y="14113"/>
                  </a:cubicBezTo>
                  <a:cubicBezTo>
                    <a:pt x="17980" y="14144"/>
                    <a:pt x="17961" y="14176"/>
                    <a:pt x="17948" y="14208"/>
                  </a:cubicBezTo>
                  <a:cubicBezTo>
                    <a:pt x="17938" y="14153"/>
                    <a:pt x="17925" y="14098"/>
                    <a:pt x="17915" y="14044"/>
                  </a:cubicBezTo>
                  <a:cubicBezTo>
                    <a:pt x="17852" y="13219"/>
                    <a:pt x="17860" y="12376"/>
                    <a:pt x="17883" y="11602"/>
                  </a:cubicBezTo>
                  <a:cubicBezTo>
                    <a:pt x="17929" y="9720"/>
                    <a:pt x="18476" y="8021"/>
                    <a:pt x="19437" y="6412"/>
                  </a:cubicBezTo>
                  <a:cubicBezTo>
                    <a:pt x="19465" y="6362"/>
                    <a:pt x="19496" y="6317"/>
                    <a:pt x="19524" y="6267"/>
                  </a:cubicBezTo>
                  <a:close/>
                  <a:moveTo>
                    <a:pt x="10115" y="8075"/>
                  </a:moveTo>
                  <a:lnTo>
                    <a:pt x="10115" y="8075"/>
                  </a:lnTo>
                  <a:cubicBezTo>
                    <a:pt x="10899" y="8353"/>
                    <a:pt x="11578" y="8918"/>
                    <a:pt x="12256" y="9374"/>
                  </a:cubicBezTo>
                  <a:cubicBezTo>
                    <a:pt x="13232" y="10035"/>
                    <a:pt x="14098" y="10769"/>
                    <a:pt x="14895" y="11638"/>
                  </a:cubicBezTo>
                  <a:cubicBezTo>
                    <a:pt x="16344" y="13210"/>
                    <a:pt x="17068" y="15092"/>
                    <a:pt x="17778" y="17042"/>
                  </a:cubicBezTo>
                  <a:lnTo>
                    <a:pt x="17778" y="17061"/>
                  </a:lnTo>
                  <a:cubicBezTo>
                    <a:pt x="17505" y="16504"/>
                    <a:pt x="17200" y="15980"/>
                    <a:pt x="16758" y="15484"/>
                  </a:cubicBezTo>
                  <a:cubicBezTo>
                    <a:pt x="16020" y="14651"/>
                    <a:pt x="14950" y="14131"/>
                    <a:pt x="14129" y="13383"/>
                  </a:cubicBezTo>
                  <a:cubicBezTo>
                    <a:pt x="13145" y="12481"/>
                    <a:pt x="12325" y="11397"/>
                    <a:pt x="11627" y="10258"/>
                  </a:cubicBezTo>
                  <a:cubicBezTo>
                    <a:pt x="11305" y="9734"/>
                    <a:pt x="10912" y="9246"/>
                    <a:pt x="10548" y="8750"/>
                  </a:cubicBezTo>
                  <a:cubicBezTo>
                    <a:pt x="10388" y="8536"/>
                    <a:pt x="10261" y="8298"/>
                    <a:pt x="10115" y="8075"/>
                  </a:cubicBezTo>
                  <a:close/>
                  <a:moveTo>
                    <a:pt x="10060" y="8964"/>
                  </a:moveTo>
                  <a:cubicBezTo>
                    <a:pt x="10384" y="9419"/>
                    <a:pt x="10785" y="9848"/>
                    <a:pt x="11059" y="10235"/>
                  </a:cubicBezTo>
                  <a:cubicBezTo>
                    <a:pt x="11732" y="11201"/>
                    <a:pt x="12344" y="12157"/>
                    <a:pt x="13141" y="13032"/>
                  </a:cubicBezTo>
                  <a:cubicBezTo>
                    <a:pt x="13892" y="13862"/>
                    <a:pt x="14771" y="14477"/>
                    <a:pt x="15679" y="15120"/>
                  </a:cubicBezTo>
                  <a:cubicBezTo>
                    <a:pt x="16708" y="15853"/>
                    <a:pt x="17324" y="16838"/>
                    <a:pt x="17888" y="17921"/>
                  </a:cubicBezTo>
                  <a:cubicBezTo>
                    <a:pt x="17898" y="18003"/>
                    <a:pt x="17906" y="18081"/>
                    <a:pt x="17915" y="18163"/>
                  </a:cubicBezTo>
                  <a:cubicBezTo>
                    <a:pt x="17282" y="17366"/>
                    <a:pt x="16248" y="16783"/>
                    <a:pt x="15460" y="16163"/>
                  </a:cubicBezTo>
                  <a:cubicBezTo>
                    <a:pt x="14494" y="15402"/>
                    <a:pt x="13578" y="14582"/>
                    <a:pt x="12781" y="13643"/>
                  </a:cubicBezTo>
                  <a:cubicBezTo>
                    <a:pt x="11669" y="12331"/>
                    <a:pt x="10407" y="10718"/>
                    <a:pt x="10060" y="8964"/>
                  </a:cubicBezTo>
                  <a:close/>
                  <a:moveTo>
                    <a:pt x="23950" y="16052"/>
                  </a:moveTo>
                  <a:cubicBezTo>
                    <a:pt x="25571" y="16052"/>
                    <a:pt x="27222" y="16484"/>
                    <a:pt x="28418" y="17197"/>
                  </a:cubicBezTo>
                  <a:cubicBezTo>
                    <a:pt x="32551" y="19667"/>
                    <a:pt x="33703" y="25458"/>
                    <a:pt x="32997" y="29850"/>
                  </a:cubicBezTo>
                  <a:cubicBezTo>
                    <a:pt x="31748" y="37619"/>
                    <a:pt x="25101" y="43360"/>
                    <a:pt x="17547" y="44180"/>
                  </a:cubicBezTo>
                  <a:cubicBezTo>
                    <a:pt x="17517" y="44169"/>
                    <a:pt x="17484" y="44163"/>
                    <a:pt x="17452" y="44163"/>
                  </a:cubicBezTo>
                  <a:cubicBezTo>
                    <a:pt x="17404" y="44163"/>
                    <a:pt x="17357" y="44175"/>
                    <a:pt x="17319" y="44203"/>
                  </a:cubicBezTo>
                  <a:cubicBezTo>
                    <a:pt x="16772" y="44255"/>
                    <a:pt x="16221" y="44282"/>
                    <a:pt x="15667" y="44282"/>
                  </a:cubicBezTo>
                  <a:cubicBezTo>
                    <a:pt x="15112" y="44282"/>
                    <a:pt x="14555" y="44255"/>
                    <a:pt x="13997" y="44197"/>
                  </a:cubicBezTo>
                  <a:cubicBezTo>
                    <a:pt x="10384" y="43842"/>
                    <a:pt x="7067" y="42157"/>
                    <a:pt x="4574" y="39541"/>
                  </a:cubicBezTo>
                  <a:cubicBezTo>
                    <a:pt x="1909" y="36740"/>
                    <a:pt x="902" y="32967"/>
                    <a:pt x="1043" y="29171"/>
                  </a:cubicBezTo>
                  <a:cubicBezTo>
                    <a:pt x="1207" y="24833"/>
                    <a:pt x="3295" y="21216"/>
                    <a:pt x="6853" y="18779"/>
                  </a:cubicBezTo>
                  <a:cubicBezTo>
                    <a:pt x="8633" y="17555"/>
                    <a:pt x="10797" y="16757"/>
                    <a:pt x="12888" y="16757"/>
                  </a:cubicBezTo>
                  <a:cubicBezTo>
                    <a:pt x="14083" y="16757"/>
                    <a:pt x="15254" y="17017"/>
                    <a:pt x="16316" y="17607"/>
                  </a:cubicBezTo>
                  <a:cubicBezTo>
                    <a:pt x="16640" y="17862"/>
                    <a:pt x="16968" y="18095"/>
                    <a:pt x="17305" y="18281"/>
                  </a:cubicBezTo>
                  <a:cubicBezTo>
                    <a:pt x="17414" y="18377"/>
                    <a:pt x="17524" y="18472"/>
                    <a:pt x="17633" y="18573"/>
                  </a:cubicBezTo>
                  <a:cubicBezTo>
                    <a:pt x="17601" y="18623"/>
                    <a:pt x="17587" y="18691"/>
                    <a:pt x="17614" y="18773"/>
                  </a:cubicBezTo>
                  <a:cubicBezTo>
                    <a:pt x="17879" y="19694"/>
                    <a:pt x="17515" y="20796"/>
                    <a:pt x="17324" y="21713"/>
                  </a:cubicBezTo>
                  <a:cubicBezTo>
                    <a:pt x="17296" y="21826"/>
                    <a:pt x="17109" y="22200"/>
                    <a:pt x="17063" y="22487"/>
                  </a:cubicBezTo>
                  <a:cubicBezTo>
                    <a:pt x="15783" y="22428"/>
                    <a:pt x="13519" y="21585"/>
                    <a:pt x="13168" y="20337"/>
                  </a:cubicBezTo>
                  <a:cubicBezTo>
                    <a:pt x="13143" y="20250"/>
                    <a:pt x="13064" y="20209"/>
                    <a:pt x="12986" y="20209"/>
                  </a:cubicBezTo>
                  <a:cubicBezTo>
                    <a:pt x="12892" y="20209"/>
                    <a:pt x="12800" y="20270"/>
                    <a:pt x="12813" y="20382"/>
                  </a:cubicBezTo>
                  <a:cubicBezTo>
                    <a:pt x="13000" y="21908"/>
                    <a:pt x="15305" y="22861"/>
                    <a:pt x="16617" y="23088"/>
                  </a:cubicBezTo>
                  <a:cubicBezTo>
                    <a:pt x="16861" y="23131"/>
                    <a:pt x="17105" y="23151"/>
                    <a:pt x="17348" y="23151"/>
                  </a:cubicBezTo>
                  <a:cubicBezTo>
                    <a:pt x="18203" y="23151"/>
                    <a:pt x="19047" y="22905"/>
                    <a:pt x="19834" y="22564"/>
                  </a:cubicBezTo>
                  <a:cubicBezTo>
                    <a:pt x="20809" y="22141"/>
                    <a:pt x="22085" y="21348"/>
                    <a:pt x="22577" y="20369"/>
                  </a:cubicBezTo>
                  <a:cubicBezTo>
                    <a:pt x="22659" y="20209"/>
                    <a:pt x="22543" y="20055"/>
                    <a:pt x="22394" y="20055"/>
                  </a:cubicBezTo>
                  <a:cubicBezTo>
                    <a:pt x="22360" y="20055"/>
                    <a:pt x="22325" y="20063"/>
                    <a:pt x="22289" y="20081"/>
                  </a:cubicBezTo>
                  <a:cubicBezTo>
                    <a:pt x="21534" y="20446"/>
                    <a:pt x="20932" y="21111"/>
                    <a:pt x="20221" y="21567"/>
                  </a:cubicBezTo>
                  <a:cubicBezTo>
                    <a:pt x="19542" y="22004"/>
                    <a:pt x="18804" y="22295"/>
                    <a:pt x="18024" y="22419"/>
                  </a:cubicBezTo>
                  <a:cubicBezTo>
                    <a:pt x="18398" y="21772"/>
                    <a:pt x="18531" y="20888"/>
                    <a:pt x="18613" y="20241"/>
                  </a:cubicBezTo>
                  <a:cubicBezTo>
                    <a:pt x="18667" y="19817"/>
                    <a:pt x="18681" y="19393"/>
                    <a:pt x="18667" y="18970"/>
                  </a:cubicBezTo>
                  <a:cubicBezTo>
                    <a:pt x="19500" y="16889"/>
                    <a:pt x="21696" y="16052"/>
                    <a:pt x="23950" y="16052"/>
                  </a:cubicBezTo>
                  <a:close/>
                  <a:moveTo>
                    <a:pt x="24106" y="0"/>
                  </a:moveTo>
                  <a:cubicBezTo>
                    <a:pt x="24099" y="0"/>
                    <a:pt x="24092" y="1"/>
                    <a:pt x="24085" y="2"/>
                  </a:cubicBezTo>
                  <a:cubicBezTo>
                    <a:pt x="23037" y="93"/>
                    <a:pt x="22340" y="1123"/>
                    <a:pt x="21780" y="1906"/>
                  </a:cubicBezTo>
                  <a:cubicBezTo>
                    <a:pt x="20859" y="3191"/>
                    <a:pt x="19957" y="4536"/>
                    <a:pt x="19128" y="5880"/>
                  </a:cubicBezTo>
                  <a:cubicBezTo>
                    <a:pt x="18102" y="7547"/>
                    <a:pt x="17538" y="9328"/>
                    <a:pt x="17414" y="11278"/>
                  </a:cubicBezTo>
                  <a:cubicBezTo>
                    <a:pt x="17401" y="11484"/>
                    <a:pt x="17387" y="11698"/>
                    <a:pt x="17383" y="11917"/>
                  </a:cubicBezTo>
                  <a:cubicBezTo>
                    <a:pt x="17177" y="11228"/>
                    <a:pt x="16950" y="10550"/>
                    <a:pt x="16695" y="9884"/>
                  </a:cubicBezTo>
                  <a:cubicBezTo>
                    <a:pt x="16034" y="8157"/>
                    <a:pt x="15368" y="6294"/>
                    <a:pt x="14361" y="4740"/>
                  </a:cubicBezTo>
                  <a:cubicBezTo>
                    <a:pt x="14322" y="4677"/>
                    <a:pt x="14261" y="4649"/>
                    <a:pt x="14202" y="4649"/>
                  </a:cubicBezTo>
                  <a:cubicBezTo>
                    <a:pt x="14090" y="4649"/>
                    <a:pt x="13980" y="4746"/>
                    <a:pt x="14016" y="4886"/>
                  </a:cubicBezTo>
                  <a:cubicBezTo>
                    <a:pt x="14416" y="6444"/>
                    <a:pt x="15181" y="7934"/>
                    <a:pt x="15778" y="9424"/>
                  </a:cubicBezTo>
                  <a:cubicBezTo>
                    <a:pt x="16375" y="10905"/>
                    <a:pt x="16836" y="12422"/>
                    <a:pt x="17196" y="13976"/>
                  </a:cubicBezTo>
                  <a:cubicBezTo>
                    <a:pt x="17259" y="14254"/>
                    <a:pt x="17319" y="14536"/>
                    <a:pt x="17378" y="14815"/>
                  </a:cubicBezTo>
                  <a:cubicBezTo>
                    <a:pt x="16840" y="13570"/>
                    <a:pt x="16166" y="12399"/>
                    <a:pt x="15219" y="11315"/>
                  </a:cubicBezTo>
                  <a:cubicBezTo>
                    <a:pt x="14421" y="10408"/>
                    <a:pt x="13496" y="9629"/>
                    <a:pt x="12489" y="8977"/>
                  </a:cubicBezTo>
                  <a:cubicBezTo>
                    <a:pt x="11633" y="8422"/>
                    <a:pt x="10830" y="7697"/>
                    <a:pt x="9801" y="7501"/>
                  </a:cubicBezTo>
                  <a:cubicBezTo>
                    <a:pt x="9783" y="7498"/>
                    <a:pt x="9766" y="7497"/>
                    <a:pt x="9748" y="7497"/>
                  </a:cubicBezTo>
                  <a:cubicBezTo>
                    <a:pt x="9716" y="7497"/>
                    <a:pt x="9686" y="7501"/>
                    <a:pt x="9659" y="7510"/>
                  </a:cubicBezTo>
                  <a:cubicBezTo>
                    <a:pt x="9648" y="7506"/>
                    <a:pt x="9636" y="7504"/>
                    <a:pt x="9624" y="7504"/>
                  </a:cubicBezTo>
                  <a:cubicBezTo>
                    <a:pt x="9570" y="7504"/>
                    <a:pt x="9518" y="7543"/>
                    <a:pt x="9518" y="7606"/>
                  </a:cubicBezTo>
                  <a:lnTo>
                    <a:pt x="9518" y="7661"/>
                  </a:lnTo>
                  <a:cubicBezTo>
                    <a:pt x="9514" y="7679"/>
                    <a:pt x="9509" y="7701"/>
                    <a:pt x="9505" y="7724"/>
                  </a:cubicBezTo>
                  <a:cubicBezTo>
                    <a:pt x="9345" y="9866"/>
                    <a:pt x="10717" y="11802"/>
                    <a:pt x="11961" y="13411"/>
                  </a:cubicBezTo>
                  <a:cubicBezTo>
                    <a:pt x="12744" y="14422"/>
                    <a:pt x="13623" y="15315"/>
                    <a:pt x="14594" y="16140"/>
                  </a:cubicBezTo>
                  <a:cubicBezTo>
                    <a:pt x="14681" y="16213"/>
                    <a:pt x="14767" y="16291"/>
                    <a:pt x="14853" y="16363"/>
                  </a:cubicBezTo>
                  <a:cubicBezTo>
                    <a:pt x="14235" y="16194"/>
                    <a:pt x="13587" y="16117"/>
                    <a:pt x="12928" y="16117"/>
                  </a:cubicBezTo>
                  <a:cubicBezTo>
                    <a:pt x="10990" y="16117"/>
                    <a:pt x="8954" y="16783"/>
                    <a:pt x="7281" y="17734"/>
                  </a:cubicBezTo>
                  <a:cubicBezTo>
                    <a:pt x="3190" y="20058"/>
                    <a:pt x="820" y="23982"/>
                    <a:pt x="397" y="28610"/>
                  </a:cubicBezTo>
                  <a:cubicBezTo>
                    <a:pt x="0" y="32898"/>
                    <a:pt x="1244" y="37117"/>
                    <a:pt x="4201" y="40275"/>
                  </a:cubicBezTo>
                  <a:cubicBezTo>
                    <a:pt x="6999" y="43259"/>
                    <a:pt x="10912" y="44849"/>
                    <a:pt x="14958" y="45072"/>
                  </a:cubicBezTo>
                  <a:cubicBezTo>
                    <a:pt x="15268" y="45090"/>
                    <a:pt x="15575" y="45098"/>
                    <a:pt x="15880" y="45098"/>
                  </a:cubicBezTo>
                  <a:cubicBezTo>
                    <a:pt x="16205" y="45098"/>
                    <a:pt x="16528" y="45089"/>
                    <a:pt x="16849" y="45072"/>
                  </a:cubicBezTo>
                  <a:lnTo>
                    <a:pt x="16849" y="45072"/>
                  </a:lnTo>
                  <a:cubicBezTo>
                    <a:pt x="16676" y="45446"/>
                    <a:pt x="16531" y="45829"/>
                    <a:pt x="16403" y="46226"/>
                  </a:cubicBezTo>
                  <a:cubicBezTo>
                    <a:pt x="16234" y="46767"/>
                    <a:pt x="15957" y="47692"/>
                    <a:pt x="16330" y="48198"/>
                  </a:cubicBezTo>
                  <a:cubicBezTo>
                    <a:pt x="16372" y="48256"/>
                    <a:pt x="16435" y="48287"/>
                    <a:pt x="16497" y="48287"/>
                  </a:cubicBezTo>
                  <a:cubicBezTo>
                    <a:pt x="16571" y="48287"/>
                    <a:pt x="16642" y="48244"/>
                    <a:pt x="16672" y="48153"/>
                  </a:cubicBezTo>
                  <a:cubicBezTo>
                    <a:pt x="16845" y="47593"/>
                    <a:pt x="16772" y="46954"/>
                    <a:pt x="16931" y="46371"/>
                  </a:cubicBezTo>
                  <a:cubicBezTo>
                    <a:pt x="17027" y="46025"/>
                    <a:pt x="17150" y="45688"/>
                    <a:pt x="17282" y="45355"/>
                  </a:cubicBezTo>
                  <a:lnTo>
                    <a:pt x="17282" y="45355"/>
                  </a:lnTo>
                  <a:cubicBezTo>
                    <a:pt x="17160" y="45997"/>
                    <a:pt x="17100" y="46640"/>
                    <a:pt x="17177" y="47296"/>
                  </a:cubicBezTo>
                  <a:cubicBezTo>
                    <a:pt x="17234" y="47761"/>
                    <a:pt x="17430" y="48638"/>
                    <a:pt x="18012" y="48638"/>
                  </a:cubicBezTo>
                  <a:cubicBezTo>
                    <a:pt x="18041" y="48638"/>
                    <a:pt x="18071" y="48636"/>
                    <a:pt x="18102" y="48632"/>
                  </a:cubicBezTo>
                  <a:cubicBezTo>
                    <a:pt x="18180" y="48617"/>
                    <a:pt x="18216" y="48535"/>
                    <a:pt x="18226" y="48467"/>
                  </a:cubicBezTo>
                  <a:cubicBezTo>
                    <a:pt x="18253" y="48258"/>
                    <a:pt x="18161" y="48116"/>
                    <a:pt x="18062" y="47938"/>
                  </a:cubicBezTo>
                  <a:cubicBezTo>
                    <a:pt x="17888" y="47633"/>
                    <a:pt x="17843" y="47269"/>
                    <a:pt x="17811" y="46922"/>
                  </a:cubicBezTo>
                  <a:cubicBezTo>
                    <a:pt x="17770" y="46422"/>
                    <a:pt x="17797" y="45902"/>
                    <a:pt x="17860" y="45391"/>
                  </a:cubicBezTo>
                  <a:cubicBezTo>
                    <a:pt x="17952" y="45847"/>
                    <a:pt x="18161" y="46275"/>
                    <a:pt x="18390" y="46691"/>
                  </a:cubicBezTo>
                  <a:cubicBezTo>
                    <a:pt x="18708" y="47273"/>
                    <a:pt x="19086" y="48062"/>
                    <a:pt x="19616" y="48476"/>
                  </a:cubicBezTo>
                  <a:cubicBezTo>
                    <a:pt x="19656" y="48506"/>
                    <a:pt x="19703" y="48521"/>
                    <a:pt x="19747" y="48521"/>
                  </a:cubicBezTo>
                  <a:cubicBezTo>
                    <a:pt x="19839" y="48521"/>
                    <a:pt x="19922" y="48460"/>
                    <a:pt x="19925" y="48344"/>
                  </a:cubicBezTo>
                  <a:cubicBezTo>
                    <a:pt x="19944" y="47747"/>
                    <a:pt x="19483" y="47227"/>
                    <a:pt x="19173" y="46750"/>
                  </a:cubicBezTo>
                  <a:cubicBezTo>
                    <a:pt x="18795" y="46171"/>
                    <a:pt x="18499" y="45583"/>
                    <a:pt x="18339" y="44922"/>
                  </a:cubicBezTo>
                  <a:cubicBezTo>
                    <a:pt x="25357" y="43929"/>
                    <a:pt x="31398" y="38717"/>
                    <a:pt x="33384" y="31809"/>
                  </a:cubicBezTo>
                  <a:cubicBezTo>
                    <a:pt x="34614" y="27531"/>
                    <a:pt x="34086" y="22674"/>
                    <a:pt x="31470" y="19006"/>
                  </a:cubicBezTo>
                  <a:cubicBezTo>
                    <a:pt x="29722" y="16553"/>
                    <a:pt x="27005" y="15276"/>
                    <a:pt x="24137" y="15276"/>
                  </a:cubicBezTo>
                  <a:cubicBezTo>
                    <a:pt x="23351" y="15276"/>
                    <a:pt x="22553" y="15372"/>
                    <a:pt x="21761" y="15566"/>
                  </a:cubicBezTo>
                  <a:cubicBezTo>
                    <a:pt x="20472" y="15885"/>
                    <a:pt x="19273" y="16582"/>
                    <a:pt x="18549" y="17635"/>
                  </a:cubicBezTo>
                  <a:cubicBezTo>
                    <a:pt x="18430" y="16783"/>
                    <a:pt x="18257" y="15940"/>
                    <a:pt x="18116" y="15105"/>
                  </a:cubicBezTo>
                  <a:cubicBezTo>
                    <a:pt x="18107" y="15042"/>
                    <a:pt x="18093" y="14979"/>
                    <a:pt x="18079" y="14914"/>
                  </a:cubicBezTo>
                  <a:cubicBezTo>
                    <a:pt x="18107" y="14905"/>
                    <a:pt x="18129" y="14891"/>
                    <a:pt x="18139" y="14859"/>
                  </a:cubicBezTo>
                  <a:cubicBezTo>
                    <a:pt x="18171" y="14769"/>
                    <a:pt x="18198" y="14672"/>
                    <a:pt x="18230" y="14582"/>
                  </a:cubicBezTo>
                  <a:lnTo>
                    <a:pt x="18230" y="14577"/>
                  </a:lnTo>
                  <a:cubicBezTo>
                    <a:pt x="18996" y="13411"/>
                    <a:pt x="20198" y="12527"/>
                    <a:pt x="21242" y="11625"/>
                  </a:cubicBezTo>
                  <a:cubicBezTo>
                    <a:pt x="22404" y="10626"/>
                    <a:pt x="23355" y="9560"/>
                    <a:pt x="23967" y="8149"/>
                  </a:cubicBezTo>
                  <a:cubicBezTo>
                    <a:pt x="25028" y="5684"/>
                    <a:pt x="25033" y="2744"/>
                    <a:pt x="24326" y="183"/>
                  </a:cubicBezTo>
                  <a:cubicBezTo>
                    <a:pt x="24301" y="91"/>
                    <a:pt x="24208" y="0"/>
                    <a:pt x="24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7"/>
          <p:cNvSpPr/>
          <p:nvPr/>
        </p:nvSpPr>
        <p:spPr>
          <a:xfrm rot="-827396">
            <a:off x="668041" y="2510907"/>
            <a:ext cx="390819" cy="544003"/>
          </a:xfrm>
          <a:custGeom>
            <a:avLst/>
            <a:gdLst/>
            <a:ahLst/>
            <a:cxnLst/>
            <a:rect l="l" t="t" r="r" b="b"/>
            <a:pathLst>
              <a:path w="13195" h="18365" extrusionOk="0">
                <a:moveTo>
                  <a:pt x="8842" y="946"/>
                </a:moveTo>
                <a:cubicBezTo>
                  <a:pt x="9457" y="946"/>
                  <a:pt x="10014" y="1086"/>
                  <a:pt x="10611" y="1086"/>
                </a:cubicBezTo>
                <a:cubicBezTo>
                  <a:pt x="10626" y="1086"/>
                  <a:pt x="10641" y="1086"/>
                  <a:pt x="10656" y="1086"/>
                </a:cubicBezTo>
                <a:lnTo>
                  <a:pt x="10656" y="1086"/>
                </a:lnTo>
                <a:cubicBezTo>
                  <a:pt x="10496" y="1997"/>
                  <a:pt x="10414" y="2912"/>
                  <a:pt x="10355" y="3837"/>
                </a:cubicBezTo>
                <a:cubicBezTo>
                  <a:pt x="9978" y="3689"/>
                  <a:pt x="9580" y="3621"/>
                  <a:pt x="9176" y="3621"/>
                </a:cubicBezTo>
                <a:cubicBezTo>
                  <a:pt x="6542" y="3621"/>
                  <a:pt x="3624" y="6515"/>
                  <a:pt x="4200" y="9145"/>
                </a:cubicBezTo>
                <a:cubicBezTo>
                  <a:pt x="4712" y="11483"/>
                  <a:pt x="7316" y="13829"/>
                  <a:pt x="9843" y="13829"/>
                </a:cubicBezTo>
                <a:cubicBezTo>
                  <a:pt x="10513" y="13829"/>
                  <a:pt x="11177" y="13665"/>
                  <a:pt x="11795" y="13292"/>
                </a:cubicBezTo>
                <a:lnTo>
                  <a:pt x="11795" y="13292"/>
                </a:lnTo>
                <a:cubicBezTo>
                  <a:pt x="11691" y="13748"/>
                  <a:pt x="11768" y="14185"/>
                  <a:pt x="11859" y="14673"/>
                </a:cubicBezTo>
                <a:cubicBezTo>
                  <a:pt x="11950" y="15155"/>
                  <a:pt x="11991" y="15907"/>
                  <a:pt x="12242" y="16413"/>
                </a:cubicBezTo>
                <a:cubicBezTo>
                  <a:pt x="11074" y="17012"/>
                  <a:pt x="9938" y="17281"/>
                  <a:pt x="8871" y="17281"/>
                </a:cubicBezTo>
                <a:cubicBezTo>
                  <a:pt x="4879" y="17281"/>
                  <a:pt x="1832" y="13520"/>
                  <a:pt x="1580" y="9164"/>
                </a:cubicBezTo>
                <a:cubicBezTo>
                  <a:pt x="1420" y="6339"/>
                  <a:pt x="2770" y="3924"/>
                  <a:pt x="4993" y="2266"/>
                </a:cubicBezTo>
                <a:cubicBezTo>
                  <a:pt x="6013" y="1500"/>
                  <a:pt x="7239" y="1080"/>
                  <a:pt x="8496" y="962"/>
                </a:cubicBezTo>
                <a:cubicBezTo>
                  <a:pt x="8614" y="951"/>
                  <a:pt x="8729" y="946"/>
                  <a:pt x="8842" y="946"/>
                </a:cubicBezTo>
                <a:close/>
                <a:moveTo>
                  <a:pt x="8698" y="1"/>
                </a:moveTo>
                <a:cubicBezTo>
                  <a:pt x="3567" y="1"/>
                  <a:pt x="1" y="5232"/>
                  <a:pt x="623" y="10449"/>
                </a:cubicBezTo>
                <a:cubicBezTo>
                  <a:pt x="1148" y="14879"/>
                  <a:pt x="4827" y="18365"/>
                  <a:pt x="8932" y="18365"/>
                </a:cubicBezTo>
                <a:cubicBezTo>
                  <a:pt x="10205" y="18365"/>
                  <a:pt x="11519" y="18029"/>
                  <a:pt x="12793" y="17283"/>
                </a:cubicBezTo>
                <a:cubicBezTo>
                  <a:pt x="13076" y="17119"/>
                  <a:pt x="13093" y="16827"/>
                  <a:pt x="12971" y="16608"/>
                </a:cubicBezTo>
                <a:cubicBezTo>
                  <a:pt x="13194" y="16107"/>
                  <a:pt x="12921" y="15470"/>
                  <a:pt x="12784" y="14959"/>
                </a:cubicBezTo>
                <a:cubicBezTo>
                  <a:pt x="12611" y="14280"/>
                  <a:pt x="12529" y="13565"/>
                  <a:pt x="12206" y="12941"/>
                </a:cubicBezTo>
                <a:cubicBezTo>
                  <a:pt x="12201" y="12936"/>
                  <a:pt x="12191" y="12932"/>
                  <a:pt x="12187" y="12928"/>
                </a:cubicBezTo>
                <a:cubicBezTo>
                  <a:pt x="12277" y="12675"/>
                  <a:pt x="12116" y="12380"/>
                  <a:pt x="11822" y="12380"/>
                </a:cubicBezTo>
                <a:cubicBezTo>
                  <a:pt x="11787" y="12380"/>
                  <a:pt x="11749" y="12384"/>
                  <a:pt x="11709" y="12394"/>
                </a:cubicBezTo>
                <a:cubicBezTo>
                  <a:pt x="11085" y="12538"/>
                  <a:pt x="10500" y="12617"/>
                  <a:pt x="9943" y="12617"/>
                </a:cubicBezTo>
                <a:cubicBezTo>
                  <a:pt x="8654" y="12617"/>
                  <a:pt x="7512" y="12195"/>
                  <a:pt x="6364" y="11187"/>
                </a:cubicBezTo>
                <a:cubicBezTo>
                  <a:pt x="3828" y="8957"/>
                  <a:pt x="6179" y="4574"/>
                  <a:pt x="9027" y="4574"/>
                </a:cubicBezTo>
                <a:cubicBezTo>
                  <a:pt x="9526" y="4574"/>
                  <a:pt x="10041" y="4709"/>
                  <a:pt x="10547" y="5013"/>
                </a:cubicBezTo>
                <a:cubicBezTo>
                  <a:pt x="10617" y="5055"/>
                  <a:pt x="10696" y="5075"/>
                  <a:pt x="10774" y="5075"/>
                </a:cubicBezTo>
                <a:cubicBezTo>
                  <a:pt x="11024" y="5075"/>
                  <a:pt x="11272" y="4877"/>
                  <a:pt x="11257" y="4603"/>
                </a:cubicBezTo>
                <a:cubicBezTo>
                  <a:pt x="11194" y="3254"/>
                  <a:pt x="11203" y="1983"/>
                  <a:pt x="11430" y="643"/>
                </a:cubicBezTo>
                <a:cubicBezTo>
                  <a:pt x="11477" y="388"/>
                  <a:pt x="11266" y="220"/>
                  <a:pt x="11070" y="220"/>
                </a:cubicBezTo>
                <a:cubicBezTo>
                  <a:pt x="10993" y="220"/>
                  <a:pt x="10918" y="246"/>
                  <a:pt x="10862" y="302"/>
                </a:cubicBezTo>
                <a:cubicBezTo>
                  <a:pt x="10116" y="97"/>
                  <a:pt x="9392" y="1"/>
                  <a:pt x="86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7"/>
          <p:cNvGrpSpPr/>
          <p:nvPr/>
        </p:nvGrpSpPr>
        <p:grpSpPr>
          <a:xfrm>
            <a:off x="5505575" y="4670422"/>
            <a:ext cx="243753" cy="241299"/>
            <a:chOff x="1317625" y="2312315"/>
            <a:chExt cx="392201" cy="388252"/>
          </a:xfrm>
        </p:grpSpPr>
        <p:sp>
          <p:nvSpPr>
            <p:cNvPr id="391" name="Google Shape;391;p27"/>
            <p:cNvSpPr/>
            <p:nvPr/>
          </p:nvSpPr>
          <p:spPr>
            <a:xfrm>
              <a:off x="1317625" y="2312315"/>
              <a:ext cx="392201" cy="388252"/>
            </a:xfrm>
            <a:custGeom>
              <a:avLst/>
              <a:gdLst/>
              <a:ahLst/>
              <a:cxnLst/>
              <a:rect l="l" t="t" r="r" b="b"/>
              <a:pathLst>
                <a:path w="16887" h="16717" extrusionOk="0">
                  <a:moveTo>
                    <a:pt x="12371" y="1386"/>
                  </a:moveTo>
                  <a:cubicBezTo>
                    <a:pt x="12912" y="1386"/>
                    <a:pt x="13363" y="1789"/>
                    <a:pt x="13429" y="2781"/>
                  </a:cubicBezTo>
                  <a:cubicBezTo>
                    <a:pt x="13493" y="3769"/>
                    <a:pt x="13228" y="5195"/>
                    <a:pt x="12572" y="6152"/>
                  </a:cubicBezTo>
                  <a:cubicBezTo>
                    <a:pt x="12317" y="6289"/>
                    <a:pt x="12071" y="6476"/>
                    <a:pt x="11848" y="6736"/>
                  </a:cubicBezTo>
                  <a:cubicBezTo>
                    <a:pt x="11434" y="6057"/>
                    <a:pt x="10755" y="5506"/>
                    <a:pt x="9989" y="5187"/>
                  </a:cubicBezTo>
                  <a:cubicBezTo>
                    <a:pt x="9957" y="5145"/>
                    <a:pt x="9920" y="5113"/>
                    <a:pt x="9884" y="5077"/>
                  </a:cubicBezTo>
                  <a:cubicBezTo>
                    <a:pt x="10016" y="4417"/>
                    <a:pt x="10225" y="3784"/>
                    <a:pt x="10426" y="3136"/>
                  </a:cubicBezTo>
                  <a:cubicBezTo>
                    <a:pt x="10748" y="2122"/>
                    <a:pt x="11641" y="1386"/>
                    <a:pt x="12371" y="1386"/>
                  </a:cubicBezTo>
                  <a:close/>
                  <a:moveTo>
                    <a:pt x="8674" y="5385"/>
                  </a:moveTo>
                  <a:cubicBezTo>
                    <a:pt x="8826" y="5385"/>
                    <a:pt x="8984" y="5404"/>
                    <a:pt x="9146" y="5441"/>
                  </a:cubicBezTo>
                  <a:cubicBezTo>
                    <a:pt x="10412" y="6253"/>
                    <a:pt x="11930" y="7351"/>
                    <a:pt x="11201" y="9050"/>
                  </a:cubicBezTo>
                  <a:cubicBezTo>
                    <a:pt x="10842" y="9891"/>
                    <a:pt x="9994" y="10281"/>
                    <a:pt x="9139" y="10281"/>
                  </a:cubicBezTo>
                  <a:cubicBezTo>
                    <a:pt x="8887" y="10281"/>
                    <a:pt x="8634" y="10247"/>
                    <a:pt x="8394" y="10181"/>
                  </a:cubicBezTo>
                  <a:cubicBezTo>
                    <a:pt x="6932" y="9779"/>
                    <a:pt x="6604" y="8158"/>
                    <a:pt x="6978" y="6873"/>
                  </a:cubicBezTo>
                  <a:cubicBezTo>
                    <a:pt x="7263" y="5884"/>
                    <a:pt x="7891" y="5385"/>
                    <a:pt x="8674" y="5385"/>
                  </a:cubicBezTo>
                  <a:close/>
                  <a:moveTo>
                    <a:pt x="13572" y="7022"/>
                  </a:moveTo>
                  <a:cubicBezTo>
                    <a:pt x="15072" y="7022"/>
                    <a:pt x="16886" y="9195"/>
                    <a:pt x="14837" y="10494"/>
                  </a:cubicBezTo>
                  <a:cubicBezTo>
                    <a:pt x="14456" y="10736"/>
                    <a:pt x="14016" y="10838"/>
                    <a:pt x="13566" y="10838"/>
                  </a:cubicBezTo>
                  <a:cubicBezTo>
                    <a:pt x="12810" y="10838"/>
                    <a:pt x="12027" y="10550"/>
                    <a:pt x="11455" y="10153"/>
                  </a:cubicBezTo>
                  <a:cubicBezTo>
                    <a:pt x="11647" y="9956"/>
                    <a:pt x="11816" y="9733"/>
                    <a:pt x="11948" y="9483"/>
                  </a:cubicBezTo>
                  <a:cubicBezTo>
                    <a:pt x="11985" y="9410"/>
                    <a:pt x="12012" y="9338"/>
                    <a:pt x="12044" y="9264"/>
                  </a:cubicBezTo>
                  <a:cubicBezTo>
                    <a:pt x="12463" y="9386"/>
                    <a:pt x="12952" y="9575"/>
                    <a:pt x="13406" y="9575"/>
                  </a:cubicBezTo>
                  <a:cubicBezTo>
                    <a:pt x="13593" y="9575"/>
                    <a:pt x="13775" y="9543"/>
                    <a:pt x="13943" y="9460"/>
                  </a:cubicBezTo>
                  <a:cubicBezTo>
                    <a:pt x="14208" y="9328"/>
                    <a:pt x="14167" y="8955"/>
                    <a:pt x="13943" y="8818"/>
                  </a:cubicBezTo>
                  <a:cubicBezTo>
                    <a:pt x="13670" y="8644"/>
                    <a:pt x="13342" y="8667"/>
                    <a:pt x="13024" y="8627"/>
                  </a:cubicBezTo>
                  <a:cubicBezTo>
                    <a:pt x="12943" y="8617"/>
                    <a:pt x="12863" y="8613"/>
                    <a:pt x="12783" y="8613"/>
                  </a:cubicBezTo>
                  <a:cubicBezTo>
                    <a:pt x="12598" y="8613"/>
                    <a:pt x="12417" y="8636"/>
                    <a:pt x="12235" y="8667"/>
                  </a:cubicBezTo>
                  <a:cubicBezTo>
                    <a:pt x="12290" y="8385"/>
                    <a:pt x="12294" y="8103"/>
                    <a:pt x="12258" y="7834"/>
                  </a:cubicBezTo>
                  <a:cubicBezTo>
                    <a:pt x="12582" y="7656"/>
                    <a:pt x="12873" y="7397"/>
                    <a:pt x="13133" y="7091"/>
                  </a:cubicBezTo>
                  <a:cubicBezTo>
                    <a:pt x="13273" y="7044"/>
                    <a:pt x="13421" y="7022"/>
                    <a:pt x="13572" y="7022"/>
                  </a:cubicBezTo>
                  <a:close/>
                  <a:moveTo>
                    <a:pt x="4743" y="995"/>
                  </a:moveTo>
                  <a:cubicBezTo>
                    <a:pt x="5737" y="995"/>
                    <a:pt x="6755" y="1466"/>
                    <a:pt x="7310" y="2297"/>
                  </a:cubicBezTo>
                  <a:cubicBezTo>
                    <a:pt x="7743" y="2945"/>
                    <a:pt x="7929" y="3669"/>
                    <a:pt x="8267" y="4343"/>
                  </a:cubicBezTo>
                  <a:cubicBezTo>
                    <a:pt x="7947" y="4362"/>
                    <a:pt x="7638" y="4476"/>
                    <a:pt x="7350" y="4663"/>
                  </a:cubicBezTo>
                  <a:cubicBezTo>
                    <a:pt x="7068" y="4389"/>
                    <a:pt x="6709" y="4184"/>
                    <a:pt x="6403" y="3952"/>
                  </a:cubicBezTo>
                  <a:cubicBezTo>
                    <a:pt x="5838" y="3528"/>
                    <a:pt x="5474" y="2972"/>
                    <a:pt x="4963" y="2507"/>
                  </a:cubicBezTo>
                  <a:cubicBezTo>
                    <a:pt x="4930" y="2478"/>
                    <a:pt x="4886" y="2463"/>
                    <a:pt x="4842" y="2463"/>
                  </a:cubicBezTo>
                  <a:cubicBezTo>
                    <a:pt x="4771" y="2463"/>
                    <a:pt x="4702" y="2502"/>
                    <a:pt x="4686" y="2581"/>
                  </a:cubicBezTo>
                  <a:cubicBezTo>
                    <a:pt x="4549" y="3259"/>
                    <a:pt x="5123" y="3828"/>
                    <a:pt x="5573" y="4261"/>
                  </a:cubicBezTo>
                  <a:cubicBezTo>
                    <a:pt x="5906" y="4581"/>
                    <a:pt x="6303" y="4968"/>
                    <a:pt x="6745" y="5232"/>
                  </a:cubicBezTo>
                  <a:cubicBezTo>
                    <a:pt x="6599" y="5424"/>
                    <a:pt x="6471" y="5637"/>
                    <a:pt x="6366" y="5883"/>
                  </a:cubicBezTo>
                  <a:cubicBezTo>
                    <a:pt x="5916" y="6913"/>
                    <a:pt x="5897" y="8120"/>
                    <a:pt x="6321" y="9123"/>
                  </a:cubicBezTo>
                  <a:cubicBezTo>
                    <a:pt x="5760" y="9292"/>
                    <a:pt x="5365" y="9952"/>
                    <a:pt x="5119" y="10454"/>
                  </a:cubicBezTo>
                  <a:cubicBezTo>
                    <a:pt x="5037" y="10627"/>
                    <a:pt x="5160" y="10802"/>
                    <a:pt x="5324" y="10802"/>
                  </a:cubicBezTo>
                  <a:cubicBezTo>
                    <a:pt x="5362" y="10802"/>
                    <a:pt x="5401" y="10793"/>
                    <a:pt x="5441" y="10772"/>
                  </a:cubicBezTo>
                  <a:cubicBezTo>
                    <a:pt x="5720" y="10631"/>
                    <a:pt x="5966" y="10458"/>
                    <a:pt x="6230" y="10290"/>
                  </a:cubicBezTo>
                  <a:cubicBezTo>
                    <a:pt x="6425" y="10166"/>
                    <a:pt x="6627" y="10076"/>
                    <a:pt x="6814" y="9952"/>
                  </a:cubicBezTo>
                  <a:cubicBezTo>
                    <a:pt x="7064" y="10263"/>
                    <a:pt x="7369" y="10526"/>
                    <a:pt x="7738" y="10732"/>
                  </a:cubicBezTo>
                  <a:cubicBezTo>
                    <a:pt x="8120" y="10946"/>
                    <a:pt x="8530" y="11060"/>
                    <a:pt x="8950" y="11091"/>
                  </a:cubicBezTo>
                  <a:cubicBezTo>
                    <a:pt x="8927" y="11247"/>
                    <a:pt x="8940" y="11420"/>
                    <a:pt x="8963" y="11575"/>
                  </a:cubicBezTo>
                  <a:cubicBezTo>
                    <a:pt x="8896" y="11884"/>
                    <a:pt x="8927" y="12198"/>
                    <a:pt x="8955" y="12536"/>
                  </a:cubicBezTo>
                  <a:cubicBezTo>
                    <a:pt x="8991" y="12964"/>
                    <a:pt x="9037" y="13324"/>
                    <a:pt x="9274" y="13697"/>
                  </a:cubicBezTo>
                  <a:cubicBezTo>
                    <a:pt x="9318" y="13762"/>
                    <a:pt x="9389" y="13797"/>
                    <a:pt x="9459" y="13797"/>
                  </a:cubicBezTo>
                  <a:cubicBezTo>
                    <a:pt x="9528" y="13797"/>
                    <a:pt x="9596" y="13765"/>
                    <a:pt x="9638" y="13697"/>
                  </a:cubicBezTo>
                  <a:cubicBezTo>
                    <a:pt x="9843" y="13346"/>
                    <a:pt x="9848" y="12996"/>
                    <a:pt x="9802" y="12614"/>
                  </a:cubicBezTo>
                  <a:cubicBezTo>
                    <a:pt x="9815" y="12591"/>
                    <a:pt x="9834" y="12568"/>
                    <a:pt x="9838" y="12540"/>
                  </a:cubicBezTo>
                  <a:cubicBezTo>
                    <a:pt x="9925" y="12194"/>
                    <a:pt x="9925" y="11876"/>
                    <a:pt x="9848" y="11520"/>
                  </a:cubicBezTo>
                  <a:cubicBezTo>
                    <a:pt x="9821" y="11383"/>
                    <a:pt x="9788" y="11210"/>
                    <a:pt x="9733" y="11050"/>
                  </a:cubicBezTo>
                  <a:cubicBezTo>
                    <a:pt x="10080" y="10991"/>
                    <a:pt x="10422" y="10877"/>
                    <a:pt x="10732" y="10704"/>
                  </a:cubicBezTo>
                  <a:cubicBezTo>
                    <a:pt x="10963" y="12044"/>
                    <a:pt x="11205" y="13434"/>
                    <a:pt x="10919" y="14782"/>
                  </a:cubicBezTo>
                  <a:cubicBezTo>
                    <a:pt x="10475" y="15488"/>
                    <a:pt x="10011" y="15841"/>
                    <a:pt x="9526" y="15841"/>
                  </a:cubicBezTo>
                  <a:cubicBezTo>
                    <a:pt x="9058" y="15841"/>
                    <a:pt x="8571" y="15513"/>
                    <a:pt x="8066" y="14855"/>
                  </a:cubicBezTo>
                  <a:cubicBezTo>
                    <a:pt x="7792" y="14313"/>
                    <a:pt x="7642" y="13735"/>
                    <a:pt x="7615" y="13128"/>
                  </a:cubicBezTo>
                  <a:cubicBezTo>
                    <a:pt x="7579" y="12818"/>
                    <a:pt x="7701" y="12181"/>
                    <a:pt x="7670" y="11853"/>
                  </a:cubicBezTo>
                  <a:cubicBezTo>
                    <a:pt x="7765" y="11716"/>
                    <a:pt x="7852" y="11575"/>
                    <a:pt x="7920" y="11424"/>
                  </a:cubicBezTo>
                  <a:cubicBezTo>
                    <a:pt x="8057" y="11119"/>
                    <a:pt x="7897" y="10795"/>
                    <a:pt x="7546" y="10777"/>
                  </a:cubicBezTo>
                  <a:cubicBezTo>
                    <a:pt x="7497" y="10772"/>
                    <a:pt x="7442" y="10768"/>
                    <a:pt x="7388" y="10763"/>
                  </a:cubicBezTo>
                  <a:cubicBezTo>
                    <a:pt x="7379" y="10763"/>
                    <a:pt x="7371" y="10763"/>
                    <a:pt x="7363" y="10763"/>
                  </a:cubicBezTo>
                  <a:cubicBezTo>
                    <a:pt x="7173" y="10763"/>
                    <a:pt x="7020" y="10916"/>
                    <a:pt x="6963" y="11087"/>
                  </a:cubicBezTo>
                  <a:cubicBezTo>
                    <a:pt x="6896" y="11292"/>
                    <a:pt x="6841" y="11502"/>
                    <a:pt x="6795" y="11720"/>
                  </a:cubicBezTo>
                  <a:cubicBezTo>
                    <a:pt x="6393" y="12214"/>
                    <a:pt x="5790" y="12375"/>
                    <a:pt x="5174" y="12375"/>
                  </a:cubicBezTo>
                  <a:cubicBezTo>
                    <a:pt x="4813" y="12375"/>
                    <a:pt x="4448" y="12320"/>
                    <a:pt x="4116" y="12244"/>
                  </a:cubicBezTo>
                  <a:cubicBezTo>
                    <a:pt x="812" y="11474"/>
                    <a:pt x="3752" y="8294"/>
                    <a:pt x="5323" y="8253"/>
                  </a:cubicBezTo>
                  <a:cubicBezTo>
                    <a:pt x="5956" y="8240"/>
                    <a:pt x="6038" y="7387"/>
                    <a:pt x="5468" y="7187"/>
                  </a:cubicBezTo>
                  <a:cubicBezTo>
                    <a:pt x="3478" y="6485"/>
                    <a:pt x="375" y="3401"/>
                    <a:pt x="3178" y="1460"/>
                  </a:cubicBezTo>
                  <a:cubicBezTo>
                    <a:pt x="3634" y="1143"/>
                    <a:pt x="4185" y="995"/>
                    <a:pt x="4743" y="995"/>
                  </a:cubicBezTo>
                  <a:close/>
                  <a:moveTo>
                    <a:pt x="5000" y="1"/>
                  </a:moveTo>
                  <a:cubicBezTo>
                    <a:pt x="3909" y="1"/>
                    <a:pt x="2730" y="350"/>
                    <a:pt x="2111" y="1004"/>
                  </a:cubicBezTo>
                  <a:cubicBezTo>
                    <a:pt x="1" y="3227"/>
                    <a:pt x="1578" y="6120"/>
                    <a:pt x="3824" y="7569"/>
                  </a:cubicBezTo>
                  <a:cubicBezTo>
                    <a:pt x="2116" y="8426"/>
                    <a:pt x="1094" y="10476"/>
                    <a:pt x="2371" y="12240"/>
                  </a:cubicBezTo>
                  <a:cubicBezTo>
                    <a:pt x="2910" y="12989"/>
                    <a:pt x="3762" y="13314"/>
                    <a:pt x="4645" y="13314"/>
                  </a:cubicBezTo>
                  <a:cubicBezTo>
                    <a:pt x="5350" y="13314"/>
                    <a:pt x="6076" y="13107"/>
                    <a:pt x="6681" y="12745"/>
                  </a:cubicBezTo>
                  <a:lnTo>
                    <a:pt x="6681" y="12745"/>
                  </a:lnTo>
                  <a:cubicBezTo>
                    <a:pt x="6646" y="14700"/>
                    <a:pt x="7589" y="16716"/>
                    <a:pt x="9701" y="16716"/>
                  </a:cubicBezTo>
                  <a:cubicBezTo>
                    <a:pt x="9823" y="16716"/>
                    <a:pt x="9949" y="16710"/>
                    <a:pt x="10080" y="16696"/>
                  </a:cubicBezTo>
                  <a:cubicBezTo>
                    <a:pt x="12381" y="16454"/>
                    <a:pt x="11993" y="13319"/>
                    <a:pt x="11775" y="11401"/>
                  </a:cubicBezTo>
                  <a:lnTo>
                    <a:pt x="11775" y="11401"/>
                  </a:lnTo>
                  <a:cubicBezTo>
                    <a:pt x="12334" y="11609"/>
                    <a:pt x="12985" y="11724"/>
                    <a:pt x="13631" y="11724"/>
                  </a:cubicBezTo>
                  <a:cubicBezTo>
                    <a:pt x="15274" y="11724"/>
                    <a:pt x="16877" y="10980"/>
                    <a:pt x="16805" y="9142"/>
                  </a:cubicBezTo>
                  <a:cubicBezTo>
                    <a:pt x="16737" y="7479"/>
                    <a:pt x="15320" y="6074"/>
                    <a:pt x="13871" y="5916"/>
                  </a:cubicBezTo>
                  <a:cubicBezTo>
                    <a:pt x="14622" y="4280"/>
                    <a:pt x="14723" y="2129"/>
                    <a:pt x="13848" y="872"/>
                  </a:cubicBezTo>
                  <a:cubicBezTo>
                    <a:pt x="13525" y="406"/>
                    <a:pt x="13045" y="240"/>
                    <a:pt x="12541" y="240"/>
                  </a:cubicBezTo>
                  <a:cubicBezTo>
                    <a:pt x="12083" y="240"/>
                    <a:pt x="11604" y="377"/>
                    <a:pt x="11205" y="552"/>
                  </a:cubicBezTo>
                  <a:cubicBezTo>
                    <a:pt x="9829" y="1159"/>
                    <a:pt x="9296" y="3182"/>
                    <a:pt x="9314" y="4612"/>
                  </a:cubicBezTo>
                  <a:cubicBezTo>
                    <a:pt x="9241" y="4567"/>
                    <a:pt x="9169" y="4535"/>
                    <a:pt x="9096" y="4503"/>
                  </a:cubicBezTo>
                  <a:cubicBezTo>
                    <a:pt x="8900" y="2931"/>
                    <a:pt x="8112" y="1145"/>
                    <a:pt x="6690" y="366"/>
                  </a:cubicBezTo>
                  <a:cubicBezTo>
                    <a:pt x="6242" y="119"/>
                    <a:pt x="5636" y="1"/>
                    <a:pt x="50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1563740" y="2375789"/>
              <a:ext cx="48308" cy="61871"/>
            </a:xfrm>
            <a:custGeom>
              <a:avLst/>
              <a:gdLst/>
              <a:ahLst/>
              <a:cxnLst/>
              <a:rect l="l" t="t" r="r" b="b"/>
              <a:pathLst>
                <a:path w="2080" h="2664" extrusionOk="0">
                  <a:moveTo>
                    <a:pt x="1723" y="1"/>
                  </a:moveTo>
                  <a:cubicBezTo>
                    <a:pt x="1685" y="1"/>
                    <a:pt x="1647" y="9"/>
                    <a:pt x="1611" y="25"/>
                  </a:cubicBezTo>
                  <a:cubicBezTo>
                    <a:pt x="1178" y="212"/>
                    <a:pt x="1001" y="727"/>
                    <a:pt x="814" y="1118"/>
                  </a:cubicBezTo>
                  <a:cubicBezTo>
                    <a:pt x="700" y="1351"/>
                    <a:pt x="585" y="1583"/>
                    <a:pt x="444" y="1797"/>
                  </a:cubicBezTo>
                  <a:cubicBezTo>
                    <a:pt x="381" y="1902"/>
                    <a:pt x="326" y="2007"/>
                    <a:pt x="257" y="2111"/>
                  </a:cubicBezTo>
                  <a:cubicBezTo>
                    <a:pt x="221" y="2148"/>
                    <a:pt x="194" y="2193"/>
                    <a:pt x="180" y="2248"/>
                  </a:cubicBezTo>
                  <a:cubicBezTo>
                    <a:pt x="175" y="2262"/>
                    <a:pt x="175" y="2267"/>
                    <a:pt x="175" y="2275"/>
                  </a:cubicBezTo>
                  <a:cubicBezTo>
                    <a:pt x="1" y="2383"/>
                    <a:pt x="125" y="2625"/>
                    <a:pt x="303" y="2625"/>
                  </a:cubicBezTo>
                  <a:cubicBezTo>
                    <a:pt x="315" y="2625"/>
                    <a:pt x="327" y="2624"/>
                    <a:pt x="339" y="2622"/>
                  </a:cubicBezTo>
                  <a:lnTo>
                    <a:pt x="339" y="2622"/>
                  </a:lnTo>
                  <a:cubicBezTo>
                    <a:pt x="225" y="2645"/>
                    <a:pt x="458" y="2663"/>
                    <a:pt x="494" y="2663"/>
                  </a:cubicBezTo>
                  <a:cubicBezTo>
                    <a:pt x="608" y="2663"/>
                    <a:pt x="717" y="2599"/>
                    <a:pt x="814" y="2549"/>
                  </a:cubicBezTo>
                  <a:cubicBezTo>
                    <a:pt x="1091" y="2412"/>
                    <a:pt x="1264" y="2125"/>
                    <a:pt x="1424" y="1875"/>
                  </a:cubicBezTo>
                  <a:cubicBezTo>
                    <a:pt x="1725" y="1410"/>
                    <a:pt x="2080" y="717"/>
                    <a:pt x="1925" y="153"/>
                  </a:cubicBezTo>
                  <a:cubicBezTo>
                    <a:pt x="1899" y="49"/>
                    <a:pt x="1814" y="1"/>
                    <a:pt x="1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7"/>
          <p:cNvSpPr/>
          <p:nvPr/>
        </p:nvSpPr>
        <p:spPr>
          <a:xfrm>
            <a:off x="2078683" y="2480556"/>
            <a:ext cx="316557" cy="37999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/>
          <p:nvPr/>
        </p:nvSpPr>
        <p:spPr>
          <a:xfrm>
            <a:off x="6619104" y="880085"/>
            <a:ext cx="222831" cy="310185"/>
          </a:xfrm>
          <a:custGeom>
            <a:avLst/>
            <a:gdLst/>
            <a:ahLst/>
            <a:cxnLst/>
            <a:rect l="l" t="t" r="r" b="b"/>
            <a:pathLst>
              <a:path w="13195" h="18365" extrusionOk="0">
                <a:moveTo>
                  <a:pt x="8842" y="946"/>
                </a:moveTo>
                <a:cubicBezTo>
                  <a:pt x="9457" y="946"/>
                  <a:pt x="10014" y="1086"/>
                  <a:pt x="10611" y="1086"/>
                </a:cubicBezTo>
                <a:cubicBezTo>
                  <a:pt x="10626" y="1086"/>
                  <a:pt x="10641" y="1086"/>
                  <a:pt x="10656" y="1086"/>
                </a:cubicBezTo>
                <a:lnTo>
                  <a:pt x="10656" y="1086"/>
                </a:lnTo>
                <a:cubicBezTo>
                  <a:pt x="10496" y="1997"/>
                  <a:pt x="10414" y="2912"/>
                  <a:pt x="10355" y="3837"/>
                </a:cubicBezTo>
                <a:cubicBezTo>
                  <a:pt x="9978" y="3689"/>
                  <a:pt x="9580" y="3621"/>
                  <a:pt x="9176" y="3621"/>
                </a:cubicBezTo>
                <a:cubicBezTo>
                  <a:pt x="6542" y="3621"/>
                  <a:pt x="3624" y="6515"/>
                  <a:pt x="4200" y="9145"/>
                </a:cubicBezTo>
                <a:cubicBezTo>
                  <a:pt x="4712" y="11483"/>
                  <a:pt x="7316" y="13829"/>
                  <a:pt x="9843" y="13829"/>
                </a:cubicBezTo>
                <a:cubicBezTo>
                  <a:pt x="10513" y="13829"/>
                  <a:pt x="11177" y="13665"/>
                  <a:pt x="11795" y="13292"/>
                </a:cubicBezTo>
                <a:lnTo>
                  <a:pt x="11795" y="13292"/>
                </a:lnTo>
                <a:cubicBezTo>
                  <a:pt x="11691" y="13748"/>
                  <a:pt x="11768" y="14185"/>
                  <a:pt x="11859" y="14673"/>
                </a:cubicBezTo>
                <a:cubicBezTo>
                  <a:pt x="11950" y="15155"/>
                  <a:pt x="11991" y="15907"/>
                  <a:pt x="12242" y="16413"/>
                </a:cubicBezTo>
                <a:cubicBezTo>
                  <a:pt x="11074" y="17012"/>
                  <a:pt x="9938" y="17281"/>
                  <a:pt x="8871" y="17281"/>
                </a:cubicBezTo>
                <a:cubicBezTo>
                  <a:pt x="4879" y="17281"/>
                  <a:pt x="1832" y="13520"/>
                  <a:pt x="1580" y="9164"/>
                </a:cubicBezTo>
                <a:cubicBezTo>
                  <a:pt x="1420" y="6339"/>
                  <a:pt x="2770" y="3924"/>
                  <a:pt x="4993" y="2266"/>
                </a:cubicBezTo>
                <a:cubicBezTo>
                  <a:pt x="6013" y="1500"/>
                  <a:pt x="7239" y="1080"/>
                  <a:pt x="8496" y="962"/>
                </a:cubicBezTo>
                <a:cubicBezTo>
                  <a:pt x="8614" y="951"/>
                  <a:pt x="8729" y="946"/>
                  <a:pt x="8842" y="946"/>
                </a:cubicBezTo>
                <a:close/>
                <a:moveTo>
                  <a:pt x="8698" y="1"/>
                </a:moveTo>
                <a:cubicBezTo>
                  <a:pt x="3567" y="1"/>
                  <a:pt x="1" y="5232"/>
                  <a:pt x="623" y="10449"/>
                </a:cubicBezTo>
                <a:cubicBezTo>
                  <a:pt x="1148" y="14879"/>
                  <a:pt x="4827" y="18365"/>
                  <a:pt x="8932" y="18365"/>
                </a:cubicBezTo>
                <a:cubicBezTo>
                  <a:pt x="10205" y="18365"/>
                  <a:pt x="11519" y="18029"/>
                  <a:pt x="12793" y="17283"/>
                </a:cubicBezTo>
                <a:cubicBezTo>
                  <a:pt x="13076" y="17119"/>
                  <a:pt x="13093" y="16827"/>
                  <a:pt x="12971" y="16608"/>
                </a:cubicBezTo>
                <a:cubicBezTo>
                  <a:pt x="13194" y="16107"/>
                  <a:pt x="12921" y="15470"/>
                  <a:pt x="12784" y="14959"/>
                </a:cubicBezTo>
                <a:cubicBezTo>
                  <a:pt x="12611" y="14280"/>
                  <a:pt x="12529" y="13565"/>
                  <a:pt x="12206" y="12941"/>
                </a:cubicBezTo>
                <a:cubicBezTo>
                  <a:pt x="12201" y="12936"/>
                  <a:pt x="12191" y="12932"/>
                  <a:pt x="12187" y="12928"/>
                </a:cubicBezTo>
                <a:cubicBezTo>
                  <a:pt x="12277" y="12675"/>
                  <a:pt x="12116" y="12380"/>
                  <a:pt x="11822" y="12380"/>
                </a:cubicBezTo>
                <a:cubicBezTo>
                  <a:pt x="11787" y="12380"/>
                  <a:pt x="11749" y="12384"/>
                  <a:pt x="11709" y="12394"/>
                </a:cubicBezTo>
                <a:cubicBezTo>
                  <a:pt x="11085" y="12538"/>
                  <a:pt x="10500" y="12617"/>
                  <a:pt x="9943" y="12617"/>
                </a:cubicBezTo>
                <a:cubicBezTo>
                  <a:pt x="8654" y="12617"/>
                  <a:pt x="7512" y="12195"/>
                  <a:pt x="6364" y="11187"/>
                </a:cubicBezTo>
                <a:cubicBezTo>
                  <a:pt x="3828" y="8957"/>
                  <a:pt x="6179" y="4574"/>
                  <a:pt x="9027" y="4574"/>
                </a:cubicBezTo>
                <a:cubicBezTo>
                  <a:pt x="9526" y="4574"/>
                  <a:pt x="10041" y="4709"/>
                  <a:pt x="10547" y="5013"/>
                </a:cubicBezTo>
                <a:cubicBezTo>
                  <a:pt x="10617" y="5055"/>
                  <a:pt x="10696" y="5075"/>
                  <a:pt x="10774" y="5075"/>
                </a:cubicBezTo>
                <a:cubicBezTo>
                  <a:pt x="11024" y="5075"/>
                  <a:pt x="11272" y="4877"/>
                  <a:pt x="11257" y="4603"/>
                </a:cubicBezTo>
                <a:cubicBezTo>
                  <a:pt x="11194" y="3254"/>
                  <a:pt x="11203" y="1983"/>
                  <a:pt x="11430" y="643"/>
                </a:cubicBezTo>
                <a:cubicBezTo>
                  <a:pt x="11477" y="388"/>
                  <a:pt x="11266" y="220"/>
                  <a:pt x="11070" y="220"/>
                </a:cubicBezTo>
                <a:cubicBezTo>
                  <a:pt x="10993" y="220"/>
                  <a:pt x="10918" y="246"/>
                  <a:pt x="10862" y="302"/>
                </a:cubicBezTo>
                <a:cubicBezTo>
                  <a:pt x="10116" y="97"/>
                  <a:pt x="9392" y="1"/>
                  <a:pt x="86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552;p32"/>
          <p:cNvSpPr txBox="1">
            <a:spLocks noGrp="1"/>
          </p:cNvSpPr>
          <p:nvPr>
            <p:ph type="title"/>
          </p:nvPr>
        </p:nvSpPr>
        <p:spPr>
          <a:xfrm>
            <a:off x="244939" y="409468"/>
            <a:ext cx="3369900" cy="69084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Filter et map</a:t>
            </a:r>
            <a:endParaRPr sz="3600" dirty="0">
              <a:solidFill>
                <a:schemeClr val="accent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39" y="1180118"/>
            <a:ext cx="4227149" cy="246636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39" y="3705505"/>
            <a:ext cx="5095663" cy="1398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050" y="27722"/>
            <a:ext cx="4483443" cy="24958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339" y="2561894"/>
            <a:ext cx="3780656" cy="1743411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955473" y="692727"/>
            <a:ext cx="891866" cy="3934691"/>
          </a:xfrm>
          <a:prstGeom prst="line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99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552;p32"/>
          <p:cNvSpPr txBox="1">
            <a:spLocks noGrp="1"/>
          </p:cNvSpPr>
          <p:nvPr>
            <p:ph type="title"/>
          </p:nvPr>
        </p:nvSpPr>
        <p:spPr>
          <a:xfrm>
            <a:off x="-76461" y="244671"/>
            <a:ext cx="7541316" cy="69084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Filter plus rapide que  map</a:t>
            </a:r>
            <a:endParaRPr sz="3600" dirty="0">
              <a:solidFill>
                <a:schemeClr val="accent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59329" y="1635224"/>
            <a:ext cx="8839199" cy="203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800" dirty="0"/>
              <a:t>Optimisation interne : Les méthodes de tableau intégrées, telles que </a:t>
            </a:r>
            <a:r>
              <a:rPr lang="fr-FR" sz="1800" dirty="0" err="1"/>
              <a:t>filter</a:t>
            </a:r>
            <a:r>
              <a:rPr lang="fr-FR" sz="1800" dirty="0"/>
              <a:t>, sont souvent implémentées en utilisant des optimisations internes au niveau du moteur d'exécution du </a:t>
            </a:r>
            <a:r>
              <a:rPr lang="fr-FR" sz="1800" dirty="0" smtClean="0"/>
              <a:t>langage</a:t>
            </a:r>
          </a:p>
          <a:p>
            <a:endParaRPr lang="fr-FR" sz="1800" dirty="0"/>
          </a:p>
          <a:p>
            <a:r>
              <a:rPr lang="fr-FR" sz="1800" dirty="0"/>
              <a:t>Réduction de la complexité algorithmique : La méthode </a:t>
            </a:r>
            <a:r>
              <a:rPr lang="fr-FR" sz="1800" dirty="0" err="1"/>
              <a:t>filter</a:t>
            </a:r>
            <a:r>
              <a:rPr lang="fr-FR" sz="1800" dirty="0"/>
              <a:t> permet de spécifier un prédicat ou une fonction de filtrage qui détermine si un élément doit être inclus dans le nouveau tableau </a:t>
            </a:r>
            <a:r>
              <a:rPr lang="fr-FR" sz="1800" dirty="0" smtClean="0"/>
              <a:t>filtré</a:t>
            </a:r>
          </a:p>
        </p:txBody>
      </p:sp>
    </p:spTree>
    <p:extLst>
      <p:ext uri="{BB962C8B-B14F-4D97-AF65-F5344CB8AC3E}">
        <p14:creationId xmlns:p14="http://schemas.microsoft.com/office/powerpoint/2010/main" val="107699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552;p32"/>
          <p:cNvSpPr txBox="1">
            <a:spLocks noGrp="1"/>
          </p:cNvSpPr>
          <p:nvPr>
            <p:ph type="title"/>
          </p:nvPr>
        </p:nvSpPr>
        <p:spPr>
          <a:xfrm>
            <a:off x="2830827" y="2161287"/>
            <a:ext cx="3369900" cy="69084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Les diagrammes</a:t>
            </a:r>
            <a:endParaRPr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16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à coins arrondis 2"/>
          <p:cNvSpPr/>
          <p:nvPr/>
        </p:nvSpPr>
        <p:spPr>
          <a:xfrm>
            <a:off x="512618" y="498764"/>
            <a:ext cx="1932709" cy="9213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Récupération de la valeur dans la barre de recherche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5" name="Connecteur droit 4"/>
          <p:cNvCxnSpPr>
            <a:stCxn id="3" idx="3"/>
            <a:endCxn id="71" idx="2"/>
          </p:cNvCxnSpPr>
          <p:nvPr/>
        </p:nvCxnSpPr>
        <p:spPr>
          <a:xfrm flipV="1">
            <a:off x="2445327" y="958486"/>
            <a:ext cx="307824" cy="94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2753151" y="401078"/>
            <a:ext cx="1932709" cy="11148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Si la valeur est inferieur à 3 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5047501" y="401078"/>
            <a:ext cx="1932709" cy="11148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Si la valeur est supérieur à 3 lettre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78" name="Connecteur droit 77"/>
          <p:cNvCxnSpPr>
            <a:stCxn id="71" idx="6"/>
            <a:endCxn id="77" idx="2"/>
          </p:cNvCxnSpPr>
          <p:nvPr/>
        </p:nvCxnSpPr>
        <p:spPr>
          <a:xfrm>
            <a:off x="4685860" y="958486"/>
            <a:ext cx="36164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77" idx="4"/>
            <a:endCxn id="86" idx="0"/>
          </p:cNvCxnSpPr>
          <p:nvPr/>
        </p:nvCxnSpPr>
        <p:spPr>
          <a:xfrm flipH="1">
            <a:off x="1415206" y="1515894"/>
            <a:ext cx="4598650" cy="3298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6" name="Rectangle à coins arrondis 85"/>
          <p:cNvSpPr/>
          <p:nvPr/>
        </p:nvSpPr>
        <p:spPr>
          <a:xfrm>
            <a:off x="682957" y="1845709"/>
            <a:ext cx="1464498" cy="7871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Mise en forme des données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9" name="Rectangle à coins arrondis 88"/>
          <p:cNvSpPr/>
          <p:nvPr/>
        </p:nvSpPr>
        <p:spPr>
          <a:xfrm>
            <a:off x="2977306" y="1845709"/>
            <a:ext cx="1464498" cy="7871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Mise en forme </a:t>
            </a:r>
            <a:r>
              <a:rPr lang="fr-FR" dirty="0" smtClean="0">
                <a:solidFill>
                  <a:schemeClr val="tx1"/>
                </a:solidFill>
              </a:rPr>
              <a:t>de </a:t>
            </a:r>
            <a:r>
              <a:rPr lang="fr-FR" dirty="0">
                <a:solidFill>
                  <a:schemeClr val="tx1"/>
                </a:solidFill>
              </a:rPr>
              <a:t>la « valeur »</a:t>
            </a:r>
          </a:p>
        </p:txBody>
      </p:sp>
      <p:cxnSp>
        <p:nvCxnSpPr>
          <p:cNvPr id="90" name="Connecteur droit 89"/>
          <p:cNvCxnSpPr>
            <a:stCxn id="89" idx="1"/>
            <a:endCxn id="86" idx="3"/>
          </p:cNvCxnSpPr>
          <p:nvPr/>
        </p:nvCxnSpPr>
        <p:spPr>
          <a:xfrm flipH="1">
            <a:off x="2147455" y="2239270"/>
            <a:ext cx="82985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4" name="Rectangle à coins arrondis 93"/>
          <p:cNvSpPr/>
          <p:nvPr/>
        </p:nvSpPr>
        <p:spPr>
          <a:xfrm>
            <a:off x="5235163" y="1628976"/>
            <a:ext cx="1464498" cy="122058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Comparaison avec entre les deux par recherche de clef / valeur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95" name="Connecteur droit 94"/>
          <p:cNvCxnSpPr>
            <a:stCxn id="94" idx="1"/>
            <a:endCxn id="89" idx="3"/>
          </p:cNvCxnSpPr>
          <p:nvPr/>
        </p:nvCxnSpPr>
        <p:spPr>
          <a:xfrm flipH="1">
            <a:off x="4441804" y="2239270"/>
            <a:ext cx="79335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652892" y="3192020"/>
            <a:ext cx="1955931" cy="1650144"/>
          </a:xfrm>
          <a:prstGeom prst="ellipse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Affichage des données identiques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99" name="Connecteur droit 98"/>
          <p:cNvCxnSpPr>
            <a:endCxn id="94" idx="2"/>
          </p:cNvCxnSpPr>
          <p:nvPr/>
        </p:nvCxnSpPr>
        <p:spPr>
          <a:xfrm flipV="1">
            <a:off x="3709555" y="2849564"/>
            <a:ext cx="2257857" cy="4382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6" name="Ellipse 105"/>
          <p:cNvSpPr/>
          <p:nvPr/>
        </p:nvSpPr>
        <p:spPr>
          <a:xfrm>
            <a:off x="4866680" y="3232422"/>
            <a:ext cx="2224686" cy="1609742"/>
          </a:xfrm>
          <a:prstGeom prst="ellipse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Affichage </a:t>
            </a:r>
            <a:r>
              <a:rPr lang="fr-FR" dirty="0" smtClean="0">
                <a:solidFill>
                  <a:schemeClr val="tx1"/>
                </a:solidFill>
              </a:rPr>
              <a:t>message </a:t>
            </a:r>
            <a:r>
              <a:rPr lang="fr-FR" dirty="0">
                <a:solidFill>
                  <a:schemeClr val="tx1"/>
                </a:solidFill>
              </a:rPr>
              <a:t>si aucune correspondance</a:t>
            </a:r>
          </a:p>
        </p:txBody>
      </p:sp>
      <p:sp>
        <p:nvSpPr>
          <p:cNvPr id="19" name="Google Shape;552;p32"/>
          <p:cNvSpPr txBox="1">
            <a:spLocks noGrp="1"/>
          </p:cNvSpPr>
          <p:nvPr>
            <p:ph type="title"/>
          </p:nvPr>
        </p:nvSpPr>
        <p:spPr>
          <a:xfrm>
            <a:off x="6461290" y="214850"/>
            <a:ext cx="3369900" cy="69084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Algo 1</a:t>
            </a:r>
            <a:endParaRPr sz="3600" dirty="0">
              <a:solidFill>
                <a:schemeClr val="accent1"/>
              </a:solidFill>
            </a:endParaRPr>
          </a:p>
        </p:txBody>
      </p:sp>
      <p:cxnSp>
        <p:nvCxnSpPr>
          <p:cNvPr id="51" name="Connecteur droit 50"/>
          <p:cNvCxnSpPr>
            <a:stCxn id="98" idx="6"/>
          </p:cNvCxnSpPr>
          <p:nvPr/>
        </p:nvCxnSpPr>
        <p:spPr>
          <a:xfrm flipV="1">
            <a:off x="2608823" y="3287824"/>
            <a:ext cx="1100732" cy="7292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Connecteur droit 56"/>
          <p:cNvCxnSpPr>
            <a:endCxn id="106" idx="2"/>
          </p:cNvCxnSpPr>
          <p:nvPr/>
        </p:nvCxnSpPr>
        <p:spPr>
          <a:xfrm>
            <a:off x="3709555" y="3287823"/>
            <a:ext cx="1157125" cy="74947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511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à coins arrondis 2"/>
          <p:cNvSpPr/>
          <p:nvPr/>
        </p:nvSpPr>
        <p:spPr>
          <a:xfrm>
            <a:off x="512618" y="498764"/>
            <a:ext cx="1932709" cy="9213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Récupération de la valeur dans la barre de recherche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5" name="Connecteur droit 4"/>
          <p:cNvCxnSpPr>
            <a:stCxn id="3" idx="3"/>
            <a:endCxn id="71" idx="2"/>
          </p:cNvCxnSpPr>
          <p:nvPr/>
        </p:nvCxnSpPr>
        <p:spPr>
          <a:xfrm flipV="1">
            <a:off x="2445327" y="958486"/>
            <a:ext cx="307824" cy="94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2753151" y="401078"/>
            <a:ext cx="1932709" cy="11148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Si la valeur est inferieur à 3 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5047501" y="401078"/>
            <a:ext cx="1932709" cy="11148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Si la valeur est supérieur à 3 lettre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78" name="Connecteur droit 77"/>
          <p:cNvCxnSpPr>
            <a:stCxn id="71" idx="6"/>
            <a:endCxn id="77" idx="2"/>
          </p:cNvCxnSpPr>
          <p:nvPr/>
        </p:nvCxnSpPr>
        <p:spPr>
          <a:xfrm>
            <a:off x="4685860" y="958486"/>
            <a:ext cx="36164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77" idx="4"/>
            <a:endCxn id="86" idx="0"/>
          </p:cNvCxnSpPr>
          <p:nvPr/>
        </p:nvCxnSpPr>
        <p:spPr>
          <a:xfrm flipH="1">
            <a:off x="1415206" y="1515894"/>
            <a:ext cx="4598650" cy="3298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6" name="Rectangle à coins arrondis 85"/>
          <p:cNvSpPr/>
          <p:nvPr/>
        </p:nvSpPr>
        <p:spPr>
          <a:xfrm>
            <a:off x="682957" y="1845709"/>
            <a:ext cx="1464498" cy="7871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Mise en forme des données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9" name="Rectangle à coins arrondis 88"/>
          <p:cNvSpPr/>
          <p:nvPr/>
        </p:nvSpPr>
        <p:spPr>
          <a:xfrm>
            <a:off x="2977306" y="1845709"/>
            <a:ext cx="1464498" cy="7871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Mise en forme </a:t>
            </a:r>
            <a:r>
              <a:rPr lang="fr-FR" dirty="0" smtClean="0">
                <a:solidFill>
                  <a:schemeClr val="tx1"/>
                </a:solidFill>
              </a:rPr>
              <a:t>de </a:t>
            </a:r>
            <a:r>
              <a:rPr lang="fr-FR" dirty="0">
                <a:solidFill>
                  <a:schemeClr val="tx1"/>
                </a:solidFill>
              </a:rPr>
              <a:t>la « valeur »</a:t>
            </a:r>
          </a:p>
        </p:txBody>
      </p:sp>
      <p:cxnSp>
        <p:nvCxnSpPr>
          <p:cNvPr id="90" name="Connecteur droit 89"/>
          <p:cNvCxnSpPr>
            <a:stCxn id="89" idx="1"/>
            <a:endCxn id="86" idx="3"/>
          </p:cNvCxnSpPr>
          <p:nvPr/>
        </p:nvCxnSpPr>
        <p:spPr>
          <a:xfrm flipH="1">
            <a:off x="2147455" y="2239270"/>
            <a:ext cx="82985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94" idx="1"/>
            <a:endCxn id="89" idx="3"/>
          </p:cNvCxnSpPr>
          <p:nvPr/>
        </p:nvCxnSpPr>
        <p:spPr>
          <a:xfrm flipH="1">
            <a:off x="4441804" y="2239270"/>
            <a:ext cx="79335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652892" y="3192019"/>
            <a:ext cx="2043865" cy="1670925"/>
          </a:xfrm>
          <a:prstGeom prst="ellipse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Affichage des données identiques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99" name="Connecteur droit 98"/>
          <p:cNvCxnSpPr>
            <a:endCxn id="94" idx="2"/>
          </p:cNvCxnSpPr>
          <p:nvPr/>
        </p:nvCxnSpPr>
        <p:spPr>
          <a:xfrm flipV="1">
            <a:off x="3709555" y="2849564"/>
            <a:ext cx="2257857" cy="4382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6" name="Ellipse 105"/>
          <p:cNvSpPr/>
          <p:nvPr/>
        </p:nvSpPr>
        <p:spPr>
          <a:xfrm>
            <a:off x="4793673" y="3232421"/>
            <a:ext cx="2186537" cy="1630523"/>
          </a:xfrm>
          <a:prstGeom prst="ellipse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Affichage message si aucune correspondance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Google Shape;552;p32"/>
          <p:cNvSpPr txBox="1">
            <a:spLocks noGrp="1"/>
          </p:cNvSpPr>
          <p:nvPr>
            <p:ph type="title"/>
          </p:nvPr>
        </p:nvSpPr>
        <p:spPr>
          <a:xfrm>
            <a:off x="6461290" y="214850"/>
            <a:ext cx="3369900" cy="69084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Algo 2</a:t>
            </a:r>
            <a:endParaRPr sz="3600" dirty="0">
              <a:solidFill>
                <a:schemeClr val="accent1"/>
              </a:solidFill>
            </a:endParaRPr>
          </a:p>
        </p:txBody>
      </p:sp>
      <p:cxnSp>
        <p:nvCxnSpPr>
          <p:cNvPr id="51" name="Connecteur droit 50"/>
          <p:cNvCxnSpPr>
            <a:stCxn id="98" idx="6"/>
          </p:cNvCxnSpPr>
          <p:nvPr/>
        </p:nvCxnSpPr>
        <p:spPr>
          <a:xfrm flipV="1">
            <a:off x="2585601" y="3287823"/>
            <a:ext cx="1123954" cy="46160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Connecteur droit 56"/>
          <p:cNvCxnSpPr>
            <a:endCxn id="106" idx="2"/>
          </p:cNvCxnSpPr>
          <p:nvPr/>
        </p:nvCxnSpPr>
        <p:spPr>
          <a:xfrm>
            <a:off x="3709555" y="3287823"/>
            <a:ext cx="1157125" cy="50200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Ellipse 21"/>
          <p:cNvSpPr/>
          <p:nvPr/>
        </p:nvSpPr>
        <p:spPr>
          <a:xfrm>
            <a:off x="4857290" y="1664933"/>
            <a:ext cx="2725180" cy="144605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002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Boucle sur l’ensemble des données jusqu’à trouver des valeurs identiques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782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3"/>
          <p:cNvSpPr txBox="1">
            <a:spLocks noGrp="1"/>
          </p:cNvSpPr>
          <p:nvPr>
            <p:ph type="title"/>
          </p:nvPr>
        </p:nvSpPr>
        <p:spPr>
          <a:xfrm>
            <a:off x="712675" y="688400"/>
            <a:ext cx="6371670" cy="13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Test entre les deux : </a:t>
            </a:r>
            <a:endParaRPr sz="5400" dirty="0"/>
          </a:p>
        </p:txBody>
      </p:sp>
      <p:grpSp>
        <p:nvGrpSpPr>
          <p:cNvPr id="619" name="Google Shape;619;p33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620" name="Google Shape;620;p33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33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623" name="Google Shape;623;p33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33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638" name="Google Shape;638;p33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3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33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647" name="Google Shape;647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3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650" name="Google Shape;650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fr-FR" sz="5400" dirty="0">
                <a:hlinkClick r:id="rId4"/>
              </a:rPr>
              <a:t>https://jsben.ch/7UmqR</a:t>
            </a:r>
            <a:endParaRPr lang="fr-FR" sz="5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48"/>
          <p:cNvSpPr txBox="1">
            <a:spLocks noGrp="1"/>
          </p:cNvSpPr>
          <p:nvPr>
            <p:ph type="title"/>
          </p:nvPr>
        </p:nvSpPr>
        <p:spPr>
          <a:xfrm>
            <a:off x="1852950" y="1695525"/>
            <a:ext cx="5438100" cy="111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Merci</a:t>
            </a:r>
            <a:endParaRPr dirty="0"/>
          </a:p>
        </p:txBody>
      </p:sp>
      <p:grpSp>
        <p:nvGrpSpPr>
          <p:cNvPr id="2077" name="Google Shape;2077;p48"/>
          <p:cNvGrpSpPr/>
          <p:nvPr/>
        </p:nvGrpSpPr>
        <p:grpSpPr>
          <a:xfrm>
            <a:off x="6465140" y="2933989"/>
            <a:ext cx="3033408" cy="2480373"/>
            <a:chOff x="6090915" y="1487839"/>
            <a:chExt cx="3033408" cy="2480373"/>
          </a:xfrm>
        </p:grpSpPr>
        <p:grpSp>
          <p:nvGrpSpPr>
            <p:cNvPr id="2078" name="Google Shape;2078;p48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2079" name="Google Shape;2079;p48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80" name="Google Shape;2080;p48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2081" name="Google Shape;2081;p48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48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2083;p48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2084;p48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48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48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48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8" name="Google Shape;2088;p48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" name="Google Shape;2089;p48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" name="Google Shape;2090;p48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1" name="Google Shape;2091;p48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2" name="Google Shape;2092;p48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" name="Google Shape;2093;p48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" name="Google Shape;2094;p48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95" name="Google Shape;2095;p48"/>
              <p:cNvGrpSpPr/>
              <p:nvPr/>
            </p:nvGrpSpPr>
            <p:grpSpPr>
              <a:xfrm rot="-6999909">
                <a:off x="7684133" y="2780356"/>
                <a:ext cx="1011962" cy="1015649"/>
                <a:chOff x="5532499" y="1557214"/>
                <a:chExt cx="572907" cy="574980"/>
              </a:xfrm>
            </p:grpSpPr>
            <p:sp>
              <p:nvSpPr>
                <p:cNvPr id="2096" name="Google Shape;2096;p48"/>
                <p:cNvSpPr/>
                <p:nvPr/>
              </p:nvSpPr>
              <p:spPr>
                <a:xfrm>
                  <a:off x="5546610" y="2046006"/>
                  <a:ext cx="87666" cy="86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7" name="Google Shape;2097;p48"/>
                <p:cNvSpPr/>
                <p:nvPr/>
              </p:nvSpPr>
              <p:spPr>
                <a:xfrm>
                  <a:off x="5534357" y="1706401"/>
                  <a:ext cx="136111" cy="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8" name="Google Shape;2098;p48"/>
                <p:cNvSpPr/>
                <p:nvPr/>
              </p:nvSpPr>
              <p:spPr>
                <a:xfrm>
                  <a:off x="5532499" y="1807597"/>
                  <a:ext cx="36943" cy="5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9" name="Google Shape;2099;p48"/>
                <p:cNvSpPr/>
                <p:nvPr/>
              </p:nvSpPr>
              <p:spPr>
                <a:xfrm>
                  <a:off x="5895577" y="1618469"/>
                  <a:ext cx="55243" cy="76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0" name="Google Shape;2100;p48"/>
                <p:cNvSpPr/>
                <p:nvPr/>
              </p:nvSpPr>
              <p:spPr>
                <a:xfrm>
                  <a:off x="5993313" y="1557214"/>
                  <a:ext cx="112093" cy="3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1" name="Google Shape;2101;p48"/>
                <p:cNvSpPr/>
                <p:nvPr/>
              </p:nvSpPr>
              <p:spPr>
                <a:xfrm>
                  <a:off x="5795746" y="1740730"/>
                  <a:ext cx="80275" cy="117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2" name="Google Shape;2102;p48"/>
                <p:cNvSpPr/>
                <p:nvPr/>
              </p:nvSpPr>
              <p:spPr>
                <a:xfrm>
                  <a:off x="5620880" y="1846735"/>
                  <a:ext cx="133199" cy="14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03" name="Google Shape;2103;p48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4" name="Google Shape;2104;p48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2105" name="Google Shape;2105;p48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48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7" name="Google Shape;2107;p48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2108" name="Google Shape;2108;p48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48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10" name="Google Shape;2110;p48"/>
          <p:cNvSpPr/>
          <p:nvPr/>
        </p:nvSpPr>
        <p:spPr>
          <a:xfrm rot="9900040">
            <a:off x="4496925" y="2782220"/>
            <a:ext cx="150146" cy="252792"/>
          </a:xfrm>
          <a:custGeom>
            <a:avLst/>
            <a:gdLst/>
            <a:ahLst/>
            <a:cxnLst/>
            <a:rect l="l" t="t" r="r" b="b"/>
            <a:pathLst>
              <a:path w="6006" h="10112" extrusionOk="0">
                <a:moveTo>
                  <a:pt x="3733" y="217"/>
                </a:moveTo>
                <a:lnTo>
                  <a:pt x="3733" y="217"/>
                </a:lnTo>
                <a:cubicBezTo>
                  <a:pt x="3616" y="491"/>
                  <a:pt x="3415" y="533"/>
                  <a:pt x="3197" y="533"/>
                </a:cubicBezTo>
                <a:cubicBezTo>
                  <a:pt x="3137" y="533"/>
                  <a:pt x="3076" y="530"/>
                  <a:pt x="3015" y="527"/>
                </a:cubicBezTo>
                <a:cubicBezTo>
                  <a:pt x="3177" y="233"/>
                  <a:pt x="3475" y="289"/>
                  <a:pt x="3733" y="217"/>
                </a:cubicBezTo>
                <a:close/>
                <a:moveTo>
                  <a:pt x="3059" y="721"/>
                </a:moveTo>
                <a:cubicBezTo>
                  <a:pt x="3126" y="721"/>
                  <a:pt x="3195" y="725"/>
                  <a:pt x="3266" y="730"/>
                </a:cubicBezTo>
                <a:cubicBezTo>
                  <a:pt x="3174" y="825"/>
                  <a:pt x="3097" y="905"/>
                  <a:pt x="3018" y="981"/>
                </a:cubicBezTo>
                <a:cubicBezTo>
                  <a:pt x="3004" y="994"/>
                  <a:pt x="2985" y="1014"/>
                  <a:pt x="2972" y="1014"/>
                </a:cubicBezTo>
                <a:cubicBezTo>
                  <a:pt x="2816" y="1014"/>
                  <a:pt x="2661" y="1014"/>
                  <a:pt x="2518" y="1011"/>
                </a:cubicBezTo>
                <a:cubicBezTo>
                  <a:pt x="2634" y="769"/>
                  <a:pt x="2829" y="721"/>
                  <a:pt x="3059" y="721"/>
                </a:cubicBezTo>
                <a:close/>
                <a:moveTo>
                  <a:pt x="2773" y="1190"/>
                </a:moveTo>
                <a:cubicBezTo>
                  <a:pt x="2627" y="1451"/>
                  <a:pt x="2352" y="1576"/>
                  <a:pt x="1935" y="1576"/>
                </a:cubicBezTo>
                <a:cubicBezTo>
                  <a:pt x="2108" y="1206"/>
                  <a:pt x="2462" y="1252"/>
                  <a:pt x="2773" y="1190"/>
                </a:cubicBezTo>
                <a:close/>
                <a:moveTo>
                  <a:pt x="2233" y="1735"/>
                </a:moveTo>
                <a:lnTo>
                  <a:pt x="2233" y="1735"/>
                </a:lnTo>
                <a:cubicBezTo>
                  <a:pt x="2097" y="1996"/>
                  <a:pt x="1722" y="2194"/>
                  <a:pt x="1405" y="2194"/>
                </a:cubicBezTo>
                <a:cubicBezTo>
                  <a:pt x="1368" y="2194"/>
                  <a:pt x="1332" y="2191"/>
                  <a:pt x="1297" y="2186"/>
                </a:cubicBezTo>
                <a:cubicBezTo>
                  <a:pt x="1483" y="1788"/>
                  <a:pt x="1873" y="1788"/>
                  <a:pt x="2233" y="1735"/>
                </a:cubicBezTo>
                <a:close/>
                <a:moveTo>
                  <a:pt x="1658" y="2358"/>
                </a:moveTo>
                <a:lnTo>
                  <a:pt x="1658" y="2358"/>
                </a:lnTo>
                <a:cubicBezTo>
                  <a:pt x="1558" y="2480"/>
                  <a:pt x="1483" y="2596"/>
                  <a:pt x="1291" y="2609"/>
                </a:cubicBezTo>
                <a:cubicBezTo>
                  <a:pt x="1102" y="2622"/>
                  <a:pt x="920" y="2705"/>
                  <a:pt x="738" y="2758"/>
                </a:cubicBezTo>
                <a:cubicBezTo>
                  <a:pt x="732" y="2748"/>
                  <a:pt x="724" y="2738"/>
                  <a:pt x="721" y="2728"/>
                </a:cubicBezTo>
                <a:cubicBezTo>
                  <a:pt x="814" y="2632"/>
                  <a:pt x="907" y="2533"/>
                  <a:pt x="999" y="2437"/>
                </a:cubicBezTo>
                <a:cubicBezTo>
                  <a:pt x="1016" y="2421"/>
                  <a:pt x="1042" y="2407"/>
                  <a:pt x="1066" y="2404"/>
                </a:cubicBezTo>
                <a:cubicBezTo>
                  <a:pt x="1260" y="2387"/>
                  <a:pt x="1453" y="2374"/>
                  <a:pt x="1658" y="2358"/>
                </a:cubicBezTo>
                <a:close/>
                <a:moveTo>
                  <a:pt x="1145" y="2838"/>
                </a:moveTo>
                <a:lnTo>
                  <a:pt x="1145" y="2838"/>
                </a:lnTo>
                <a:cubicBezTo>
                  <a:pt x="1052" y="3093"/>
                  <a:pt x="837" y="3185"/>
                  <a:pt x="284" y="3215"/>
                </a:cubicBezTo>
                <a:cubicBezTo>
                  <a:pt x="377" y="3093"/>
                  <a:pt x="440" y="3006"/>
                  <a:pt x="602" y="2996"/>
                </a:cubicBezTo>
                <a:cubicBezTo>
                  <a:pt x="784" y="2983"/>
                  <a:pt x="959" y="2894"/>
                  <a:pt x="1145" y="2838"/>
                </a:cubicBezTo>
                <a:close/>
                <a:moveTo>
                  <a:pt x="1135" y="3340"/>
                </a:moveTo>
                <a:cubicBezTo>
                  <a:pt x="1135" y="3363"/>
                  <a:pt x="1138" y="3383"/>
                  <a:pt x="1138" y="3406"/>
                </a:cubicBezTo>
                <a:cubicBezTo>
                  <a:pt x="1049" y="3453"/>
                  <a:pt x="960" y="3484"/>
                  <a:pt x="870" y="3484"/>
                </a:cubicBezTo>
                <a:cubicBezTo>
                  <a:pt x="775" y="3484"/>
                  <a:pt x="679" y="3450"/>
                  <a:pt x="582" y="3363"/>
                </a:cubicBezTo>
                <a:cubicBezTo>
                  <a:pt x="768" y="3357"/>
                  <a:pt x="950" y="3347"/>
                  <a:pt x="1135" y="3340"/>
                </a:cubicBezTo>
                <a:close/>
                <a:moveTo>
                  <a:pt x="1465" y="3446"/>
                </a:moveTo>
                <a:cubicBezTo>
                  <a:pt x="1495" y="3446"/>
                  <a:pt x="1530" y="3458"/>
                  <a:pt x="1572" y="3490"/>
                </a:cubicBezTo>
                <a:cubicBezTo>
                  <a:pt x="1506" y="3578"/>
                  <a:pt x="1403" y="3632"/>
                  <a:pt x="1304" y="3632"/>
                </a:cubicBezTo>
                <a:cubicBezTo>
                  <a:pt x="1270" y="3632"/>
                  <a:pt x="1236" y="3625"/>
                  <a:pt x="1205" y="3612"/>
                </a:cubicBezTo>
                <a:cubicBezTo>
                  <a:pt x="1304" y="3589"/>
                  <a:pt x="1360" y="3446"/>
                  <a:pt x="1465" y="3446"/>
                </a:cubicBezTo>
                <a:close/>
                <a:moveTo>
                  <a:pt x="1914" y="3561"/>
                </a:moveTo>
                <a:cubicBezTo>
                  <a:pt x="1969" y="3561"/>
                  <a:pt x="2030" y="3583"/>
                  <a:pt x="2125" y="3621"/>
                </a:cubicBezTo>
                <a:cubicBezTo>
                  <a:pt x="2016" y="3758"/>
                  <a:pt x="1920" y="3823"/>
                  <a:pt x="1808" y="3823"/>
                </a:cubicBezTo>
                <a:cubicBezTo>
                  <a:pt x="1743" y="3823"/>
                  <a:pt x="1673" y="3801"/>
                  <a:pt x="1592" y="3757"/>
                </a:cubicBezTo>
                <a:cubicBezTo>
                  <a:pt x="1756" y="3617"/>
                  <a:pt x="1827" y="3561"/>
                  <a:pt x="1914" y="3561"/>
                </a:cubicBezTo>
                <a:close/>
                <a:moveTo>
                  <a:pt x="2233" y="3827"/>
                </a:moveTo>
                <a:cubicBezTo>
                  <a:pt x="2184" y="4032"/>
                  <a:pt x="2141" y="4217"/>
                  <a:pt x="2098" y="4386"/>
                </a:cubicBezTo>
                <a:cubicBezTo>
                  <a:pt x="1962" y="4446"/>
                  <a:pt x="1833" y="4505"/>
                  <a:pt x="1697" y="4562"/>
                </a:cubicBezTo>
                <a:cubicBezTo>
                  <a:pt x="1625" y="4141"/>
                  <a:pt x="1920" y="3992"/>
                  <a:pt x="2233" y="3827"/>
                </a:cubicBezTo>
                <a:close/>
                <a:moveTo>
                  <a:pt x="4596" y="4320"/>
                </a:moveTo>
                <a:cubicBezTo>
                  <a:pt x="4651" y="4320"/>
                  <a:pt x="4735" y="4337"/>
                  <a:pt x="4795" y="4339"/>
                </a:cubicBezTo>
                <a:cubicBezTo>
                  <a:pt x="4795" y="4356"/>
                  <a:pt x="4799" y="4370"/>
                  <a:pt x="4802" y="4383"/>
                </a:cubicBezTo>
                <a:cubicBezTo>
                  <a:pt x="4695" y="4492"/>
                  <a:pt x="4590" y="4598"/>
                  <a:pt x="4484" y="4704"/>
                </a:cubicBezTo>
                <a:cubicBezTo>
                  <a:pt x="4471" y="4701"/>
                  <a:pt x="4457" y="4697"/>
                  <a:pt x="4444" y="4690"/>
                </a:cubicBezTo>
                <a:cubicBezTo>
                  <a:pt x="4474" y="4571"/>
                  <a:pt x="4484" y="4439"/>
                  <a:pt x="4540" y="4336"/>
                </a:cubicBezTo>
                <a:cubicBezTo>
                  <a:pt x="4548" y="4324"/>
                  <a:pt x="4568" y="4320"/>
                  <a:pt x="4596" y="4320"/>
                </a:cubicBezTo>
                <a:close/>
                <a:moveTo>
                  <a:pt x="5074" y="4430"/>
                </a:moveTo>
                <a:cubicBezTo>
                  <a:pt x="5116" y="4430"/>
                  <a:pt x="5169" y="4444"/>
                  <a:pt x="5212" y="4446"/>
                </a:cubicBezTo>
                <a:cubicBezTo>
                  <a:pt x="5215" y="4466"/>
                  <a:pt x="5219" y="4482"/>
                  <a:pt x="5222" y="4502"/>
                </a:cubicBezTo>
                <a:cubicBezTo>
                  <a:pt x="5066" y="4572"/>
                  <a:pt x="4992" y="4785"/>
                  <a:pt x="4754" y="4785"/>
                </a:cubicBezTo>
                <a:cubicBezTo>
                  <a:pt x="4734" y="4785"/>
                  <a:pt x="4712" y="4784"/>
                  <a:pt x="4689" y="4780"/>
                </a:cubicBezTo>
                <a:cubicBezTo>
                  <a:pt x="4814" y="4648"/>
                  <a:pt x="4907" y="4532"/>
                  <a:pt x="5020" y="4446"/>
                </a:cubicBezTo>
                <a:cubicBezTo>
                  <a:pt x="5033" y="4434"/>
                  <a:pt x="5052" y="4430"/>
                  <a:pt x="5074" y="4430"/>
                </a:cubicBezTo>
                <a:close/>
                <a:moveTo>
                  <a:pt x="5479" y="4525"/>
                </a:moveTo>
                <a:cubicBezTo>
                  <a:pt x="5527" y="4525"/>
                  <a:pt x="5593" y="4546"/>
                  <a:pt x="5652" y="4548"/>
                </a:cubicBezTo>
                <a:cubicBezTo>
                  <a:pt x="5546" y="4735"/>
                  <a:pt x="5315" y="4882"/>
                  <a:pt x="5174" y="4882"/>
                </a:cubicBezTo>
                <a:cubicBezTo>
                  <a:pt x="5148" y="4882"/>
                  <a:pt x="5125" y="4877"/>
                  <a:pt x="5106" y="4866"/>
                </a:cubicBezTo>
                <a:cubicBezTo>
                  <a:pt x="5212" y="4753"/>
                  <a:pt x="5311" y="4631"/>
                  <a:pt x="5430" y="4538"/>
                </a:cubicBezTo>
                <a:cubicBezTo>
                  <a:pt x="5442" y="4529"/>
                  <a:pt x="5459" y="4525"/>
                  <a:pt x="5479" y="4525"/>
                </a:cubicBezTo>
                <a:close/>
                <a:moveTo>
                  <a:pt x="2032" y="4628"/>
                </a:moveTo>
                <a:lnTo>
                  <a:pt x="2032" y="4628"/>
                </a:lnTo>
                <a:cubicBezTo>
                  <a:pt x="2055" y="4985"/>
                  <a:pt x="1889" y="5223"/>
                  <a:pt x="1529" y="5346"/>
                </a:cubicBezTo>
                <a:cubicBezTo>
                  <a:pt x="1578" y="4836"/>
                  <a:pt x="1615" y="4790"/>
                  <a:pt x="2032" y="4628"/>
                </a:cubicBezTo>
                <a:close/>
                <a:moveTo>
                  <a:pt x="1840" y="5439"/>
                </a:moveTo>
                <a:cubicBezTo>
                  <a:pt x="1853" y="5766"/>
                  <a:pt x="1708" y="5975"/>
                  <a:pt x="1360" y="6120"/>
                </a:cubicBezTo>
                <a:cubicBezTo>
                  <a:pt x="1367" y="5773"/>
                  <a:pt x="1456" y="5495"/>
                  <a:pt x="1840" y="5439"/>
                </a:cubicBezTo>
                <a:close/>
                <a:moveTo>
                  <a:pt x="1654" y="6199"/>
                </a:moveTo>
                <a:cubicBezTo>
                  <a:pt x="1665" y="6523"/>
                  <a:pt x="1555" y="6673"/>
                  <a:pt x="1201" y="6809"/>
                </a:cubicBezTo>
                <a:cubicBezTo>
                  <a:pt x="1168" y="6461"/>
                  <a:pt x="1367" y="6296"/>
                  <a:pt x="1654" y="6199"/>
                </a:cubicBezTo>
                <a:close/>
                <a:moveTo>
                  <a:pt x="1486" y="6908"/>
                </a:moveTo>
                <a:lnTo>
                  <a:pt x="1486" y="6908"/>
                </a:lnTo>
                <a:cubicBezTo>
                  <a:pt x="1489" y="7192"/>
                  <a:pt x="1376" y="7325"/>
                  <a:pt x="1059" y="7404"/>
                </a:cubicBezTo>
                <a:cubicBezTo>
                  <a:pt x="1056" y="7103"/>
                  <a:pt x="1125" y="7024"/>
                  <a:pt x="1486" y="6908"/>
                </a:cubicBezTo>
                <a:close/>
                <a:moveTo>
                  <a:pt x="1353" y="7516"/>
                </a:moveTo>
                <a:lnTo>
                  <a:pt x="1353" y="7516"/>
                </a:lnTo>
                <a:cubicBezTo>
                  <a:pt x="1324" y="7655"/>
                  <a:pt x="1357" y="7814"/>
                  <a:pt x="1141" y="7834"/>
                </a:cubicBezTo>
                <a:cubicBezTo>
                  <a:pt x="1079" y="7841"/>
                  <a:pt x="1019" y="7917"/>
                  <a:pt x="950" y="7970"/>
                </a:cubicBezTo>
                <a:cubicBezTo>
                  <a:pt x="913" y="7695"/>
                  <a:pt x="1002" y="7603"/>
                  <a:pt x="1353" y="7516"/>
                </a:cubicBezTo>
                <a:close/>
                <a:moveTo>
                  <a:pt x="1218" y="8036"/>
                </a:moveTo>
                <a:cubicBezTo>
                  <a:pt x="1218" y="8364"/>
                  <a:pt x="1109" y="8605"/>
                  <a:pt x="781" y="8695"/>
                </a:cubicBezTo>
                <a:cubicBezTo>
                  <a:pt x="728" y="8387"/>
                  <a:pt x="877" y="8155"/>
                  <a:pt x="1218" y="8036"/>
                </a:cubicBezTo>
                <a:close/>
                <a:moveTo>
                  <a:pt x="1033" y="8767"/>
                </a:moveTo>
                <a:cubicBezTo>
                  <a:pt x="1033" y="9042"/>
                  <a:pt x="943" y="9138"/>
                  <a:pt x="642" y="9211"/>
                </a:cubicBezTo>
                <a:cubicBezTo>
                  <a:pt x="635" y="8939"/>
                  <a:pt x="890" y="8919"/>
                  <a:pt x="1033" y="8767"/>
                </a:cubicBezTo>
                <a:close/>
                <a:moveTo>
                  <a:pt x="1144" y="9218"/>
                </a:moveTo>
                <a:cubicBezTo>
                  <a:pt x="1188" y="9218"/>
                  <a:pt x="1234" y="9230"/>
                  <a:pt x="1284" y="9260"/>
                </a:cubicBezTo>
                <a:cubicBezTo>
                  <a:pt x="1191" y="9369"/>
                  <a:pt x="1138" y="9417"/>
                  <a:pt x="1052" y="9417"/>
                </a:cubicBezTo>
                <a:cubicBezTo>
                  <a:pt x="998" y="9417"/>
                  <a:pt x="930" y="9398"/>
                  <a:pt x="831" y="9363"/>
                </a:cubicBezTo>
                <a:cubicBezTo>
                  <a:pt x="939" y="9295"/>
                  <a:pt x="1034" y="9218"/>
                  <a:pt x="1144" y="9218"/>
                </a:cubicBezTo>
                <a:close/>
                <a:moveTo>
                  <a:pt x="4000" y="257"/>
                </a:moveTo>
                <a:cubicBezTo>
                  <a:pt x="4580" y="1643"/>
                  <a:pt x="5278" y="2943"/>
                  <a:pt x="5741" y="4373"/>
                </a:cubicBezTo>
                <a:cubicBezTo>
                  <a:pt x="5678" y="4363"/>
                  <a:pt x="5628" y="4359"/>
                  <a:pt x="5582" y="4347"/>
                </a:cubicBezTo>
                <a:cubicBezTo>
                  <a:pt x="5231" y="4250"/>
                  <a:pt x="4881" y="4151"/>
                  <a:pt x="4530" y="4065"/>
                </a:cubicBezTo>
                <a:cubicBezTo>
                  <a:pt x="4526" y="4065"/>
                  <a:pt x="4522" y="4064"/>
                  <a:pt x="4518" y="4064"/>
                </a:cubicBezTo>
                <a:cubicBezTo>
                  <a:pt x="4472" y="4064"/>
                  <a:pt x="4405" y="4115"/>
                  <a:pt x="4371" y="4158"/>
                </a:cubicBezTo>
                <a:cubicBezTo>
                  <a:pt x="4338" y="4197"/>
                  <a:pt x="4342" y="4264"/>
                  <a:pt x="4332" y="4316"/>
                </a:cubicBezTo>
                <a:cubicBezTo>
                  <a:pt x="3931" y="5981"/>
                  <a:pt x="3531" y="7646"/>
                  <a:pt x="3131" y="9310"/>
                </a:cubicBezTo>
                <a:cubicBezTo>
                  <a:pt x="3117" y="9363"/>
                  <a:pt x="3104" y="9416"/>
                  <a:pt x="3087" y="9486"/>
                </a:cubicBezTo>
                <a:cubicBezTo>
                  <a:pt x="3015" y="9469"/>
                  <a:pt x="2962" y="9456"/>
                  <a:pt x="2908" y="9442"/>
                </a:cubicBezTo>
                <a:cubicBezTo>
                  <a:pt x="2607" y="9373"/>
                  <a:pt x="2306" y="9307"/>
                  <a:pt x="2009" y="9224"/>
                </a:cubicBezTo>
                <a:cubicBezTo>
                  <a:pt x="1764" y="9155"/>
                  <a:pt x="1523" y="9065"/>
                  <a:pt x="1284" y="8973"/>
                </a:cubicBezTo>
                <a:cubicBezTo>
                  <a:pt x="1257" y="8962"/>
                  <a:pt x="1237" y="8873"/>
                  <a:pt x="1248" y="8827"/>
                </a:cubicBezTo>
                <a:cubicBezTo>
                  <a:pt x="1360" y="8337"/>
                  <a:pt x="1483" y="7847"/>
                  <a:pt x="1598" y="7361"/>
                </a:cubicBezTo>
                <a:cubicBezTo>
                  <a:pt x="1889" y="6146"/>
                  <a:pt x="2181" y="4932"/>
                  <a:pt x="2472" y="3718"/>
                </a:cubicBezTo>
                <a:cubicBezTo>
                  <a:pt x="2511" y="3559"/>
                  <a:pt x="2472" y="3496"/>
                  <a:pt x="2303" y="3456"/>
                </a:cubicBezTo>
                <a:cubicBezTo>
                  <a:pt x="1986" y="3377"/>
                  <a:pt x="1665" y="3301"/>
                  <a:pt x="1344" y="3221"/>
                </a:cubicBezTo>
                <a:cubicBezTo>
                  <a:pt x="1287" y="3212"/>
                  <a:pt x="1234" y="3198"/>
                  <a:pt x="1138" y="3175"/>
                </a:cubicBezTo>
                <a:cubicBezTo>
                  <a:pt x="2105" y="2189"/>
                  <a:pt x="3041" y="1233"/>
                  <a:pt x="4000" y="257"/>
                </a:cubicBezTo>
                <a:close/>
                <a:moveTo>
                  <a:pt x="1602" y="9327"/>
                </a:moveTo>
                <a:cubicBezTo>
                  <a:pt x="1652" y="9327"/>
                  <a:pt x="1713" y="9349"/>
                  <a:pt x="1810" y="9386"/>
                </a:cubicBezTo>
                <a:cubicBezTo>
                  <a:pt x="1744" y="9507"/>
                  <a:pt x="1697" y="9561"/>
                  <a:pt x="1615" y="9561"/>
                </a:cubicBezTo>
                <a:cubicBezTo>
                  <a:pt x="1558" y="9561"/>
                  <a:pt x="1484" y="9535"/>
                  <a:pt x="1373" y="9486"/>
                </a:cubicBezTo>
                <a:cubicBezTo>
                  <a:pt x="1477" y="9374"/>
                  <a:pt x="1528" y="9327"/>
                  <a:pt x="1602" y="9327"/>
                </a:cubicBezTo>
                <a:close/>
                <a:moveTo>
                  <a:pt x="2098" y="9453"/>
                </a:moveTo>
                <a:cubicBezTo>
                  <a:pt x="2138" y="9453"/>
                  <a:pt x="2189" y="9464"/>
                  <a:pt x="2267" y="9482"/>
                </a:cubicBezTo>
                <a:cubicBezTo>
                  <a:pt x="2360" y="9506"/>
                  <a:pt x="2452" y="9529"/>
                  <a:pt x="2564" y="9555"/>
                </a:cubicBezTo>
                <a:cubicBezTo>
                  <a:pt x="2435" y="9699"/>
                  <a:pt x="2351" y="9767"/>
                  <a:pt x="2243" y="9767"/>
                </a:cubicBezTo>
                <a:cubicBezTo>
                  <a:pt x="2156" y="9767"/>
                  <a:pt x="2051" y="9722"/>
                  <a:pt x="1893" y="9637"/>
                </a:cubicBezTo>
                <a:cubicBezTo>
                  <a:pt x="1987" y="9499"/>
                  <a:pt x="2019" y="9453"/>
                  <a:pt x="2098" y="9453"/>
                </a:cubicBezTo>
                <a:close/>
                <a:moveTo>
                  <a:pt x="2842" y="9641"/>
                </a:moveTo>
                <a:cubicBezTo>
                  <a:pt x="2875" y="9641"/>
                  <a:pt x="2910" y="9650"/>
                  <a:pt x="2948" y="9668"/>
                </a:cubicBezTo>
                <a:cubicBezTo>
                  <a:pt x="2863" y="9828"/>
                  <a:pt x="2819" y="9889"/>
                  <a:pt x="2742" y="9889"/>
                </a:cubicBezTo>
                <a:cubicBezTo>
                  <a:pt x="2703" y="9889"/>
                  <a:pt x="2654" y="9873"/>
                  <a:pt x="2588" y="9846"/>
                </a:cubicBezTo>
                <a:cubicBezTo>
                  <a:pt x="2679" y="9705"/>
                  <a:pt x="2754" y="9641"/>
                  <a:pt x="2842" y="9641"/>
                </a:cubicBezTo>
                <a:close/>
                <a:moveTo>
                  <a:pt x="3982" y="1"/>
                </a:moveTo>
                <a:cubicBezTo>
                  <a:pt x="3978" y="1"/>
                  <a:pt x="3975" y="1"/>
                  <a:pt x="3971" y="2"/>
                </a:cubicBezTo>
                <a:cubicBezTo>
                  <a:pt x="3710" y="28"/>
                  <a:pt x="3448" y="64"/>
                  <a:pt x="3186" y="107"/>
                </a:cubicBezTo>
                <a:cubicBezTo>
                  <a:pt x="3143" y="114"/>
                  <a:pt x="3097" y="150"/>
                  <a:pt x="3064" y="187"/>
                </a:cubicBezTo>
                <a:cubicBezTo>
                  <a:pt x="2366" y="852"/>
                  <a:pt x="1671" y="1520"/>
                  <a:pt x="979" y="2192"/>
                </a:cubicBezTo>
                <a:cubicBezTo>
                  <a:pt x="695" y="2473"/>
                  <a:pt x="423" y="2768"/>
                  <a:pt x="153" y="3066"/>
                </a:cubicBezTo>
                <a:cubicBezTo>
                  <a:pt x="0" y="3235"/>
                  <a:pt x="63" y="3440"/>
                  <a:pt x="275" y="3513"/>
                </a:cubicBezTo>
                <a:cubicBezTo>
                  <a:pt x="649" y="3641"/>
                  <a:pt x="1019" y="3777"/>
                  <a:pt x="1396" y="3899"/>
                </a:cubicBezTo>
                <a:cubicBezTo>
                  <a:pt x="1538" y="3946"/>
                  <a:pt x="1585" y="4012"/>
                  <a:pt x="1552" y="4165"/>
                </a:cubicBezTo>
                <a:cubicBezTo>
                  <a:pt x="1364" y="5048"/>
                  <a:pt x="1181" y="5932"/>
                  <a:pt x="999" y="6818"/>
                </a:cubicBezTo>
                <a:cubicBezTo>
                  <a:pt x="993" y="6815"/>
                  <a:pt x="986" y="6815"/>
                  <a:pt x="982" y="6812"/>
                </a:cubicBezTo>
                <a:cubicBezTo>
                  <a:pt x="947" y="6957"/>
                  <a:pt x="910" y="7099"/>
                  <a:pt x="880" y="7242"/>
                </a:cubicBezTo>
                <a:cubicBezTo>
                  <a:pt x="735" y="7870"/>
                  <a:pt x="602" y="8503"/>
                  <a:pt x="446" y="9128"/>
                </a:cubicBezTo>
                <a:cubicBezTo>
                  <a:pt x="377" y="9410"/>
                  <a:pt x="423" y="9502"/>
                  <a:pt x="708" y="9558"/>
                </a:cubicBezTo>
                <a:cubicBezTo>
                  <a:pt x="973" y="9611"/>
                  <a:pt x="1234" y="9671"/>
                  <a:pt x="1496" y="9740"/>
                </a:cubicBezTo>
                <a:cubicBezTo>
                  <a:pt x="1903" y="9849"/>
                  <a:pt x="2306" y="9969"/>
                  <a:pt x="2710" y="10085"/>
                </a:cubicBezTo>
                <a:cubicBezTo>
                  <a:pt x="2758" y="10099"/>
                  <a:pt x="2803" y="10111"/>
                  <a:pt x="2843" y="10111"/>
                </a:cubicBezTo>
                <a:cubicBezTo>
                  <a:pt x="2909" y="10111"/>
                  <a:pt x="2960" y="10077"/>
                  <a:pt x="2985" y="9965"/>
                </a:cubicBezTo>
                <a:cubicBezTo>
                  <a:pt x="2998" y="9903"/>
                  <a:pt x="3067" y="9853"/>
                  <a:pt x="3114" y="9799"/>
                </a:cubicBezTo>
                <a:cubicBezTo>
                  <a:pt x="3217" y="9697"/>
                  <a:pt x="3270" y="9581"/>
                  <a:pt x="3302" y="9433"/>
                </a:cubicBezTo>
                <a:cubicBezTo>
                  <a:pt x="3650" y="7957"/>
                  <a:pt x="4008" y="6481"/>
                  <a:pt x="4362" y="5005"/>
                </a:cubicBezTo>
                <a:cubicBezTo>
                  <a:pt x="4378" y="4933"/>
                  <a:pt x="4404" y="4905"/>
                  <a:pt x="4450" y="4905"/>
                </a:cubicBezTo>
                <a:cubicBezTo>
                  <a:pt x="4469" y="4905"/>
                  <a:pt x="4493" y="4910"/>
                  <a:pt x="4521" y="4919"/>
                </a:cubicBezTo>
                <a:cubicBezTo>
                  <a:pt x="4725" y="4982"/>
                  <a:pt x="4927" y="5045"/>
                  <a:pt x="5136" y="5098"/>
                </a:cubicBezTo>
                <a:cubicBezTo>
                  <a:pt x="5164" y="5106"/>
                  <a:pt x="5199" y="5112"/>
                  <a:pt x="5233" y="5112"/>
                </a:cubicBezTo>
                <a:cubicBezTo>
                  <a:pt x="5267" y="5112"/>
                  <a:pt x="5300" y="5106"/>
                  <a:pt x="5321" y="5091"/>
                </a:cubicBezTo>
                <a:cubicBezTo>
                  <a:pt x="5513" y="4952"/>
                  <a:pt x="5702" y="4803"/>
                  <a:pt x="5880" y="4644"/>
                </a:cubicBezTo>
                <a:cubicBezTo>
                  <a:pt x="5956" y="4575"/>
                  <a:pt x="6006" y="4478"/>
                  <a:pt x="5956" y="4356"/>
                </a:cubicBezTo>
                <a:cubicBezTo>
                  <a:pt x="5712" y="3754"/>
                  <a:pt x="5489" y="3142"/>
                  <a:pt x="5231" y="2546"/>
                </a:cubicBezTo>
                <a:cubicBezTo>
                  <a:pt x="4878" y="1715"/>
                  <a:pt x="4501" y="898"/>
                  <a:pt x="4123" y="78"/>
                </a:cubicBezTo>
                <a:cubicBezTo>
                  <a:pt x="4105" y="38"/>
                  <a:pt x="4032" y="1"/>
                  <a:pt x="3982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1"/>
          <p:cNvSpPr txBox="1">
            <a:spLocks noGrp="1"/>
          </p:cNvSpPr>
          <p:nvPr>
            <p:ph type="title" idx="8"/>
          </p:nvPr>
        </p:nvSpPr>
        <p:spPr>
          <a:xfrm>
            <a:off x="4571709" y="1651091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/>
              <a:t>02</a:t>
            </a:r>
            <a:endParaRPr sz="8800"/>
          </a:p>
        </p:txBody>
      </p:sp>
      <p:sp>
        <p:nvSpPr>
          <p:cNvPr id="503" name="Google Shape;503;p31"/>
          <p:cNvSpPr txBox="1">
            <a:spLocks noGrp="1"/>
          </p:cNvSpPr>
          <p:nvPr>
            <p:ph type="title"/>
          </p:nvPr>
        </p:nvSpPr>
        <p:spPr>
          <a:xfrm>
            <a:off x="963873" y="1525566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Présentation du projet</a:t>
            </a:r>
            <a:endParaRPr sz="3600"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 idx="6"/>
          </p:nvPr>
        </p:nvSpPr>
        <p:spPr>
          <a:xfrm>
            <a:off x="4571709" y="2387206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Les algorithmes</a:t>
            </a:r>
            <a:endParaRPr sz="4400" dirty="0"/>
          </a:p>
        </p:txBody>
      </p:sp>
      <p:sp>
        <p:nvSpPr>
          <p:cNvPr id="505" name="Google Shape;505;p31"/>
          <p:cNvSpPr txBox="1">
            <a:spLocks noGrp="1"/>
          </p:cNvSpPr>
          <p:nvPr>
            <p:ph type="title" idx="2"/>
          </p:nvPr>
        </p:nvSpPr>
        <p:spPr>
          <a:xfrm>
            <a:off x="963873" y="789451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01</a:t>
            </a:r>
            <a:endParaRPr sz="7200"/>
          </a:p>
        </p:txBody>
      </p:sp>
      <p:grpSp>
        <p:nvGrpSpPr>
          <p:cNvPr id="509" name="Google Shape;509;p31"/>
          <p:cNvGrpSpPr/>
          <p:nvPr/>
        </p:nvGrpSpPr>
        <p:grpSpPr>
          <a:xfrm flipH="1">
            <a:off x="448190" y="2710231"/>
            <a:ext cx="1080667" cy="841907"/>
            <a:chOff x="2489257" y="2639067"/>
            <a:chExt cx="2406830" cy="1875488"/>
          </a:xfrm>
        </p:grpSpPr>
        <p:sp>
          <p:nvSpPr>
            <p:cNvPr id="510" name="Google Shape;510;p31"/>
            <p:cNvSpPr/>
            <p:nvPr/>
          </p:nvSpPr>
          <p:spPr>
            <a:xfrm>
              <a:off x="2489257" y="2639067"/>
              <a:ext cx="1160693" cy="1271383"/>
            </a:xfrm>
            <a:custGeom>
              <a:avLst/>
              <a:gdLst/>
              <a:ahLst/>
              <a:cxnLst/>
              <a:rect l="l" t="t" r="r" b="b"/>
              <a:pathLst>
                <a:path w="49976" h="54742" extrusionOk="0">
                  <a:moveTo>
                    <a:pt x="3077" y="2435"/>
                  </a:moveTo>
                  <a:lnTo>
                    <a:pt x="3077" y="2435"/>
                  </a:lnTo>
                  <a:cubicBezTo>
                    <a:pt x="3114" y="2463"/>
                    <a:pt x="3150" y="2490"/>
                    <a:pt x="3191" y="2517"/>
                  </a:cubicBezTo>
                  <a:cubicBezTo>
                    <a:pt x="4271" y="3241"/>
                    <a:pt x="5356" y="3962"/>
                    <a:pt x="6458" y="4650"/>
                  </a:cubicBezTo>
                  <a:cubicBezTo>
                    <a:pt x="8691" y="6048"/>
                    <a:pt x="10864" y="7506"/>
                    <a:pt x="13011" y="9033"/>
                  </a:cubicBezTo>
                  <a:cubicBezTo>
                    <a:pt x="17101" y="11940"/>
                    <a:pt x="21088" y="14992"/>
                    <a:pt x="25231" y="17840"/>
                  </a:cubicBezTo>
                  <a:cubicBezTo>
                    <a:pt x="29445" y="20733"/>
                    <a:pt x="33464" y="23822"/>
                    <a:pt x="37468" y="26994"/>
                  </a:cubicBezTo>
                  <a:cubicBezTo>
                    <a:pt x="39255" y="28411"/>
                    <a:pt x="41146" y="29696"/>
                    <a:pt x="43032" y="30976"/>
                  </a:cubicBezTo>
                  <a:cubicBezTo>
                    <a:pt x="44826" y="32192"/>
                    <a:pt x="46567" y="33500"/>
                    <a:pt x="48344" y="34740"/>
                  </a:cubicBezTo>
                  <a:cubicBezTo>
                    <a:pt x="47474" y="34885"/>
                    <a:pt x="46622" y="35287"/>
                    <a:pt x="45783" y="35523"/>
                  </a:cubicBezTo>
                  <a:cubicBezTo>
                    <a:pt x="44613" y="35855"/>
                    <a:pt x="43419" y="36107"/>
                    <a:pt x="42225" y="36362"/>
                  </a:cubicBezTo>
                  <a:cubicBezTo>
                    <a:pt x="40166" y="36803"/>
                    <a:pt x="37874" y="37091"/>
                    <a:pt x="35914" y="37960"/>
                  </a:cubicBezTo>
                  <a:cubicBezTo>
                    <a:pt x="35847" y="37765"/>
                    <a:pt x="35641" y="37619"/>
                    <a:pt x="35428" y="37605"/>
                  </a:cubicBezTo>
                  <a:cubicBezTo>
                    <a:pt x="34826" y="37560"/>
                    <a:pt x="33687" y="36084"/>
                    <a:pt x="33249" y="35674"/>
                  </a:cubicBezTo>
                  <a:cubicBezTo>
                    <a:pt x="32425" y="34899"/>
                    <a:pt x="31622" y="34101"/>
                    <a:pt x="30825" y="33295"/>
                  </a:cubicBezTo>
                  <a:cubicBezTo>
                    <a:pt x="29235" y="31678"/>
                    <a:pt x="27700" y="30005"/>
                    <a:pt x="26142" y="28356"/>
                  </a:cubicBezTo>
                  <a:cubicBezTo>
                    <a:pt x="23034" y="25057"/>
                    <a:pt x="19991" y="21704"/>
                    <a:pt x="17019" y="18283"/>
                  </a:cubicBezTo>
                  <a:cubicBezTo>
                    <a:pt x="14186" y="15020"/>
                    <a:pt x="11201" y="11899"/>
                    <a:pt x="8368" y="8645"/>
                  </a:cubicBezTo>
                  <a:cubicBezTo>
                    <a:pt x="7018" y="7096"/>
                    <a:pt x="5807" y="5434"/>
                    <a:pt x="4444" y="3903"/>
                  </a:cubicBezTo>
                  <a:cubicBezTo>
                    <a:pt x="3998" y="3401"/>
                    <a:pt x="3538" y="2919"/>
                    <a:pt x="3077" y="2435"/>
                  </a:cubicBezTo>
                  <a:close/>
                  <a:moveTo>
                    <a:pt x="863" y="1552"/>
                  </a:moveTo>
                  <a:lnTo>
                    <a:pt x="863" y="1552"/>
                  </a:lnTo>
                  <a:cubicBezTo>
                    <a:pt x="3123" y="4048"/>
                    <a:pt x="4858" y="7055"/>
                    <a:pt x="6942" y="9693"/>
                  </a:cubicBezTo>
                  <a:cubicBezTo>
                    <a:pt x="9556" y="13001"/>
                    <a:pt x="12191" y="16281"/>
                    <a:pt x="14591" y="19749"/>
                  </a:cubicBezTo>
                  <a:cubicBezTo>
                    <a:pt x="16878" y="23052"/>
                    <a:pt x="19189" y="26314"/>
                    <a:pt x="21654" y="29491"/>
                  </a:cubicBezTo>
                  <a:cubicBezTo>
                    <a:pt x="22806" y="30976"/>
                    <a:pt x="23959" y="32461"/>
                    <a:pt x="25162" y="33906"/>
                  </a:cubicBezTo>
                  <a:cubicBezTo>
                    <a:pt x="26406" y="35409"/>
                    <a:pt x="27504" y="37041"/>
                    <a:pt x="28775" y="38513"/>
                  </a:cubicBezTo>
                  <a:cubicBezTo>
                    <a:pt x="28858" y="38612"/>
                    <a:pt x="28966" y="38651"/>
                    <a:pt x="29074" y="38651"/>
                  </a:cubicBezTo>
                  <a:cubicBezTo>
                    <a:pt x="29085" y="38651"/>
                    <a:pt x="29096" y="38650"/>
                    <a:pt x="29107" y="38649"/>
                  </a:cubicBezTo>
                  <a:cubicBezTo>
                    <a:pt x="29126" y="38708"/>
                    <a:pt x="29144" y="38767"/>
                    <a:pt x="29162" y="38822"/>
                  </a:cubicBezTo>
                  <a:cubicBezTo>
                    <a:pt x="26670" y="40120"/>
                    <a:pt x="24127" y="41296"/>
                    <a:pt x="21513" y="42334"/>
                  </a:cubicBezTo>
                  <a:cubicBezTo>
                    <a:pt x="19143" y="43278"/>
                    <a:pt x="16647" y="43916"/>
                    <a:pt x="14300" y="44914"/>
                  </a:cubicBezTo>
                  <a:cubicBezTo>
                    <a:pt x="13078" y="45433"/>
                    <a:pt x="11844" y="46058"/>
                    <a:pt x="10513" y="46231"/>
                  </a:cubicBezTo>
                  <a:cubicBezTo>
                    <a:pt x="10414" y="46243"/>
                    <a:pt x="10328" y="46250"/>
                    <a:pt x="10253" y="46250"/>
                  </a:cubicBezTo>
                  <a:cubicBezTo>
                    <a:pt x="9814" y="46250"/>
                    <a:pt x="9744" y="46029"/>
                    <a:pt x="9720" y="45520"/>
                  </a:cubicBezTo>
                  <a:cubicBezTo>
                    <a:pt x="9693" y="44941"/>
                    <a:pt x="9579" y="44399"/>
                    <a:pt x="9465" y="43834"/>
                  </a:cubicBezTo>
                  <a:cubicBezTo>
                    <a:pt x="8877" y="40904"/>
                    <a:pt x="8576" y="37924"/>
                    <a:pt x="8002" y="34990"/>
                  </a:cubicBezTo>
                  <a:cubicBezTo>
                    <a:pt x="6841" y="29031"/>
                    <a:pt x="5579" y="23080"/>
                    <a:pt x="4276" y="17152"/>
                  </a:cubicBezTo>
                  <a:cubicBezTo>
                    <a:pt x="3628" y="14218"/>
                    <a:pt x="3073" y="11266"/>
                    <a:pt x="2398" y="8336"/>
                  </a:cubicBezTo>
                  <a:cubicBezTo>
                    <a:pt x="2093" y="7010"/>
                    <a:pt x="1866" y="5666"/>
                    <a:pt x="1515" y="4349"/>
                  </a:cubicBezTo>
                  <a:cubicBezTo>
                    <a:pt x="1273" y="3420"/>
                    <a:pt x="1014" y="2494"/>
                    <a:pt x="863" y="1552"/>
                  </a:cubicBezTo>
                  <a:close/>
                  <a:moveTo>
                    <a:pt x="12559" y="14906"/>
                  </a:moveTo>
                  <a:lnTo>
                    <a:pt x="12559" y="14906"/>
                  </a:lnTo>
                  <a:cubicBezTo>
                    <a:pt x="13917" y="16405"/>
                    <a:pt x="15274" y="17904"/>
                    <a:pt x="16592" y="19435"/>
                  </a:cubicBezTo>
                  <a:cubicBezTo>
                    <a:pt x="19753" y="23112"/>
                    <a:pt x="23052" y="26661"/>
                    <a:pt x="26373" y="30196"/>
                  </a:cubicBezTo>
                  <a:cubicBezTo>
                    <a:pt x="27927" y="31847"/>
                    <a:pt x="29477" y="33500"/>
                    <a:pt x="31081" y="35095"/>
                  </a:cubicBezTo>
                  <a:cubicBezTo>
                    <a:pt x="31887" y="35897"/>
                    <a:pt x="32716" y="36671"/>
                    <a:pt x="33563" y="37428"/>
                  </a:cubicBezTo>
                  <a:cubicBezTo>
                    <a:pt x="34015" y="37829"/>
                    <a:pt x="34475" y="38385"/>
                    <a:pt x="35067" y="38557"/>
                  </a:cubicBezTo>
                  <a:cubicBezTo>
                    <a:pt x="35077" y="38567"/>
                    <a:pt x="35090" y="38576"/>
                    <a:pt x="35100" y="38585"/>
                  </a:cubicBezTo>
                  <a:cubicBezTo>
                    <a:pt x="35120" y="38716"/>
                    <a:pt x="35239" y="38847"/>
                    <a:pt x="35370" y="38847"/>
                  </a:cubicBezTo>
                  <a:cubicBezTo>
                    <a:pt x="35380" y="38847"/>
                    <a:pt x="35390" y="38847"/>
                    <a:pt x="35400" y="38845"/>
                  </a:cubicBezTo>
                  <a:cubicBezTo>
                    <a:pt x="35756" y="38799"/>
                    <a:pt x="36106" y="38744"/>
                    <a:pt x="36457" y="38685"/>
                  </a:cubicBezTo>
                  <a:lnTo>
                    <a:pt x="36457" y="38685"/>
                  </a:lnTo>
                  <a:cubicBezTo>
                    <a:pt x="35723" y="39432"/>
                    <a:pt x="35209" y="40376"/>
                    <a:pt x="34749" y="41328"/>
                  </a:cubicBezTo>
                  <a:cubicBezTo>
                    <a:pt x="33979" y="42923"/>
                    <a:pt x="32821" y="44317"/>
                    <a:pt x="31937" y="45861"/>
                  </a:cubicBezTo>
                  <a:cubicBezTo>
                    <a:pt x="31085" y="47343"/>
                    <a:pt x="30196" y="48754"/>
                    <a:pt x="29235" y="50172"/>
                  </a:cubicBezTo>
                  <a:cubicBezTo>
                    <a:pt x="28785" y="50836"/>
                    <a:pt x="28324" y="51543"/>
                    <a:pt x="27959" y="52285"/>
                  </a:cubicBezTo>
                  <a:cubicBezTo>
                    <a:pt x="27964" y="52031"/>
                    <a:pt x="27964" y="51771"/>
                    <a:pt x="27964" y="51516"/>
                  </a:cubicBezTo>
                  <a:cubicBezTo>
                    <a:pt x="27955" y="50226"/>
                    <a:pt x="28087" y="48987"/>
                    <a:pt x="28228" y="47711"/>
                  </a:cubicBezTo>
                  <a:cubicBezTo>
                    <a:pt x="28497" y="45246"/>
                    <a:pt x="28293" y="42595"/>
                    <a:pt x="28816" y="40162"/>
                  </a:cubicBezTo>
                  <a:cubicBezTo>
                    <a:pt x="29113" y="40006"/>
                    <a:pt x="29408" y="39847"/>
                    <a:pt x="29700" y="39683"/>
                  </a:cubicBezTo>
                  <a:cubicBezTo>
                    <a:pt x="30001" y="39514"/>
                    <a:pt x="30005" y="39205"/>
                    <a:pt x="29860" y="38986"/>
                  </a:cubicBezTo>
                  <a:cubicBezTo>
                    <a:pt x="29860" y="38967"/>
                    <a:pt x="29860" y="38950"/>
                    <a:pt x="29855" y="38927"/>
                  </a:cubicBezTo>
                  <a:cubicBezTo>
                    <a:pt x="29809" y="38749"/>
                    <a:pt x="29709" y="38585"/>
                    <a:pt x="29645" y="38416"/>
                  </a:cubicBezTo>
                  <a:cubicBezTo>
                    <a:pt x="29613" y="38330"/>
                    <a:pt x="29582" y="38244"/>
                    <a:pt x="29550" y="38162"/>
                  </a:cubicBezTo>
                  <a:cubicBezTo>
                    <a:pt x="29550" y="38130"/>
                    <a:pt x="29545" y="38103"/>
                    <a:pt x="29536" y="38075"/>
                  </a:cubicBezTo>
                  <a:cubicBezTo>
                    <a:pt x="29044" y="36549"/>
                    <a:pt x="27923" y="35314"/>
                    <a:pt x="26920" y="34093"/>
                  </a:cubicBezTo>
                  <a:cubicBezTo>
                    <a:pt x="25641" y="32534"/>
                    <a:pt x="24378" y="30967"/>
                    <a:pt x="23130" y="29382"/>
                  </a:cubicBezTo>
                  <a:cubicBezTo>
                    <a:pt x="20409" y="25919"/>
                    <a:pt x="17886" y="22329"/>
                    <a:pt x="15362" y="18724"/>
                  </a:cubicBezTo>
                  <a:cubicBezTo>
                    <a:pt x="14460" y="17430"/>
                    <a:pt x="13520" y="16159"/>
                    <a:pt x="12559" y="14906"/>
                  </a:cubicBezTo>
                  <a:close/>
                  <a:moveTo>
                    <a:pt x="27973" y="40603"/>
                  </a:moveTo>
                  <a:lnTo>
                    <a:pt x="27973" y="40603"/>
                  </a:lnTo>
                  <a:cubicBezTo>
                    <a:pt x="27627" y="42590"/>
                    <a:pt x="27709" y="44664"/>
                    <a:pt x="27426" y="46654"/>
                  </a:cubicBezTo>
                  <a:cubicBezTo>
                    <a:pt x="27254" y="47866"/>
                    <a:pt x="27035" y="49092"/>
                    <a:pt x="26980" y="50317"/>
                  </a:cubicBezTo>
                  <a:cubicBezTo>
                    <a:pt x="26939" y="51210"/>
                    <a:pt x="27030" y="52108"/>
                    <a:pt x="26926" y="52983"/>
                  </a:cubicBezTo>
                  <a:cubicBezTo>
                    <a:pt x="26064" y="51575"/>
                    <a:pt x="25786" y="49762"/>
                    <a:pt x="25412" y="48208"/>
                  </a:cubicBezTo>
                  <a:cubicBezTo>
                    <a:pt x="24966" y="46340"/>
                    <a:pt x="24533" y="44317"/>
                    <a:pt x="23599" y="42613"/>
                  </a:cubicBezTo>
                  <a:cubicBezTo>
                    <a:pt x="25080" y="41998"/>
                    <a:pt x="26543" y="41328"/>
                    <a:pt x="27973" y="40603"/>
                  </a:cubicBezTo>
                  <a:close/>
                  <a:moveTo>
                    <a:pt x="379" y="1"/>
                  </a:moveTo>
                  <a:cubicBezTo>
                    <a:pt x="189" y="1"/>
                    <a:pt x="0" y="137"/>
                    <a:pt x="7" y="362"/>
                  </a:cubicBezTo>
                  <a:cubicBezTo>
                    <a:pt x="70" y="2941"/>
                    <a:pt x="976" y="5575"/>
                    <a:pt x="1478" y="8094"/>
                  </a:cubicBezTo>
                  <a:cubicBezTo>
                    <a:pt x="2135" y="11370"/>
                    <a:pt x="2763" y="14641"/>
                    <a:pt x="3451" y="17909"/>
                  </a:cubicBezTo>
                  <a:cubicBezTo>
                    <a:pt x="4143" y="21194"/>
                    <a:pt x="4709" y="24506"/>
                    <a:pt x="5411" y="27786"/>
                  </a:cubicBezTo>
                  <a:cubicBezTo>
                    <a:pt x="6126" y="31117"/>
                    <a:pt x="6881" y="34439"/>
                    <a:pt x="7461" y="37792"/>
                  </a:cubicBezTo>
                  <a:cubicBezTo>
                    <a:pt x="7958" y="40658"/>
                    <a:pt x="8235" y="43560"/>
                    <a:pt x="8750" y="46413"/>
                  </a:cubicBezTo>
                  <a:cubicBezTo>
                    <a:pt x="8877" y="47112"/>
                    <a:pt x="9423" y="47350"/>
                    <a:pt x="10113" y="47350"/>
                  </a:cubicBezTo>
                  <a:cubicBezTo>
                    <a:pt x="11338" y="47350"/>
                    <a:pt x="13015" y="46600"/>
                    <a:pt x="13589" y="46359"/>
                  </a:cubicBezTo>
                  <a:cubicBezTo>
                    <a:pt x="16277" y="45228"/>
                    <a:pt x="19074" y="44412"/>
                    <a:pt x="21795" y="43346"/>
                  </a:cubicBezTo>
                  <a:cubicBezTo>
                    <a:pt x="22191" y="43192"/>
                    <a:pt x="22592" y="43028"/>
                    <a:pt x="22989" y="42868"/>
                  </a:cubicBezTo>
                  <a:cubicBezTo>
                    <a:pt x="23667" y="44927"/>
                    <a:pt x="24196" y="47042"/>
                    <a:pt x="24678" y="49151"/>
                  </a:cubicBezTo>
                  <a:cubicBezTo>
                    <a:pt x="25103" y="51006"/>
                    <a:pt x="25508" y="53029"/>
                    <a:pt x="26821" y="54478"/>
                  </a:cubicBezTo>
                  <a:cubicBezTo>
                    <a:pt x="26915" y="54581"/>
                    <a:pt x="27030" y="54625"/>
                    <a:pt x="27144" y="54625"/>
                  </a:cubicBezTo>
                  <a:cubicBezTo>
                    <a:pt x="27190" y="54625"/>
                    <a:pt x="27236" y="54618"/>
                    <a:pt x="27281" y="54605"/>
                  </a:cubicBezTo>
                  <a:cubicBezTo>
                    <a:pt x="27327" y="54692"/>
                    <a:pt x="27430" y="54741"/>
                    <a:pt x="27530" y="54741"/>
                  </a:cubicBezTo>
                  <a:cubicBezTo>
                    <a:pt x="27620" y="54741"/>
                    <a:pt x="27707" y="54702"/>
                    <a:pt x="27750" y="54615"/>
                  </a:cubicBezTo>
                  <a:cubicBezTo>
                    <a:pt x="29113" y="51835"/>
                    <a:pt x="31113" y="49493"/>
                    <a:pt x="32534" y="46759"/>
                  </a:cubicBezTo>
                  <a:cubicBezTo>
                    <a:pt x="33317" y="45251"/>
                    <a:pt x="34347" y="43875"/>
                    <a:pt x="35295" y="42467"/>
                  </a:cubicBezTo>
                  <a:cubicBezTo>
                    <a:pt x="36129" y="41223"/>
                    <a:pt x="36416" y="39865"/>
                    <a:pt x="37664" y="38881"/>
                  </a:cubicBezTo>
                  <a:cubicBezTo>
                    <a:pt x="37815" y="38759"/>
                    <a:pt x="37838" y="38585"/>
                    <a:pt x="37788" y="38431"/>
                  </a:cubicBezTo>
                  <a:cubicBezTo>
                    <a:pt x="39369" y="38103"/>
                    <a:pt x="40940" y="37706"/>
                    <a:pt x="42513" y="37392"/>
                  </a:cubicBezTo>
                  <a:cubicBezTo>
                    <a:pt x="43706" y="37154"/>
                    <a:pt x="44891" y="36877"/>
                    <a:pt x="46071" y="36562"/>
                  </a:cubicBezTo>
                  <a:cubicBezTo>
                    <a:pt x="47110" y="36280"/>
                    <a:pt x="48331" y="36038"/>
                    <a:pt x="49142" y="35295"/>
                  </a:cubicBezTo>
                  <a:cubicBezTo>
                    <a:pt x="49151" y="35287"/>
                    <a:pt x="49160" y="35273"/>
                    <a:pt x="49169" y="35264"/>
                  </a:cubicBezTo>
                  <a:cubicBezTo>
                    <a:pt x="49197" y="35269"/>
                    <a:pt x="49225" y="35272"/>
                    <a:pt x="49252" y="35272"/>
                  </a:cubicBezTo>
                  <a:cubicBezTo>
                    <a:pt x="49701" y="35272"/>
                    <a:pt x="49976" y="34563"/>
                    <a:pt x="49520" y="34211"/>
                  </a:cubicBezTo>
                  <a:cubicBezTo>
                    <a:pt x="45615" y="31231"/>
                    <a:pt x="41323" y="28716"/>
                    <a:pt x="37550" y="25568"/>
                  </a:cubicBezTo>
                  <a:cubicBezTo>
                    <a:pt x="33682" y="22333"/>
                    <a:pt x="29568" y="19408"/>
                    <a:pt x="25412" y="16560"/>
                  </a:cubicBezTo>
                  <a:cubicBezTo>
                    <a:pt x="21271" y="13722"/>
                    <a:pt x="17252" y="10714"/>
                    <a:pt x="13142" y="7840"/>
                  </a:cubicBezTo>
                  <a:cubicBezTo>
                    <a:pt x="10988" y="6330"/>
                    <a:pt x="8782" y="4905"/>
                    <a:pt x="6499" y="3597"/>
                  </a:cubicBezTo>
                  <a:cubicBezTo>
                    <a:pt x="5383" y="2964"/>
                    <a:pt x="4299" y="2267"/>
                    <a:pt x="3186" y="1615"/>
                  </a:cubicBezTo>
                  <a:cubicBezTo>
                    <a:pt x="2425" y="1164"/>
                    <a:pt x="1866" y="622"/>
                    <a:pt x="1027" y="366"/>
                  </a:cubicBezTo>
                  <a:cubicBezTo>
                    <a:pt x="1019" y="210"/>
                    <a:pt x="888" y="67"/>
                    <a:pt x="717" y="67"/>
                  </a:cubicBezTo>
                  <a:cubicBezTo>
                    <a:pt x="683" y="67"/>
                    <a:pt x="648" y="72"/>
                    <a:pt x="612" y="84"/>
                  </a:cubicBezTo>
                  <a:cubicBezTo>
                    <a:pt x="545" y="27"/>
                    <a:pt x="462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3106020" y="3927358"/>
              <a:ext cx="36208" cy="122465"/>
            </a:xfrm>
            <a:custGeom>
              <a:avLst/>
              <a:gdLst/>
              <a:ahLst/>
              <a:cxnLst/>
              <a:rect l="l" t="t" r="r" b="b"/>
              <a:pathLst>
                <a:path w="1559" h="5273" extrusionOk="0">
                  <a:moveTo>
                    <a:pt x="980" y="1"/>
                  </a:moveTo>
                  <a:cubicBezTo>
                    <a:pt x="638" y="1796"/>
                    <a:pt x="233" y="3527"/>
                    <a:pt x="0" y="5273"/>
                  </a:cubicBezTo>
                  <a:cubicBezTo>
                    <a:pt x="273" y="5263"/>
                    <a:pt x="542" y="5231"/>
                    <a:pt x="788" y="5195"/>
                  </a:cubicBezTo>
                  <a:cubicBezTo>
                    <a:pt x="998" y="3477"/>
                    <a:pt x="1399" y="1764"/>
                    <a:pt x="1558" y="41"/>
                  </a:cubicBezTo>
                  <a:cubicBezTo>
                    <a:pt x="1367" y="37"/>
                    <a:pt x="1171" y="24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3104742" y="4157216"/>
              <a:ext cx="50723" cy="108693"/>
            </a:xfrm>
            <a:custGeom>
              <a:avLst/>
              <a:gdLst/>
              <a:ahLst/>
              <a:cxnLst/>
              <a:rect l="l" t="t" r="r" b="b"/>
              <a:pathLst>
                <a:path w="2184" h="4680" extrusionOk="0">
                  <a:moveTo>
                    <a:pt x="962" y="0"/>
                  </a:moveTo>
                  <a:cubicBezTo>
                    <a:pt x="643" y="23"/>
                    <a:pt x="320" y="36"/>
                    <a:pt x="0" y="36"/>
                  </a:cubicBezTo>
                  <a:cubicBezTo>
                    <a:pt x="23" y="200"/>
                    <a:pt x="46" y="360"/>
                    <a:pt x="74" y="524"/>
                  </a:cubicBezTo>
                  <a:cubicBezTo>
                    <a:pt x="320" y="1950"/>
                    <a:pt x="734" y="3344"/>
                    <a:pt x="1294" y="4679"/>
                  </a:cubicBezTo>
                  <a:cubicBezTo>
                    <a:pt x="1586" y="4475"/>
                    <a:pt x="1882" y="4269"/>
                    <a:pt x="2183" y="4078"/>
                  </a:cubicBezTo>
                  <a:cubicBezTo>
                    <a:pt x="2105" y="3895"/>
                    <a:pt x="2028" y="3714"/>
                    <a:pt x="1956" y="3527"/>
                  </a:cubicBezTo>
                  <a:cubicBezTo>
                    <a:pt x="1513" y="2397"/>
                    <a:pt x="1176" y="1207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3189072" y="4347359"/>
              <a:ext cx="116659" cy="115475"/>
            </a:xfrm>
            <a:custGeom>
              <a:avLst/>
              <a:gdLst/>
              <a:ahLst/>
              <a:cxnLst/>
              <a:rect l="l" t="t" r="r" b="b"/>
              <a:pathLst>
                <a:path w="5023" h="4972" extrusionOk="0">
                  <a:moveTo>
                    <a:pt x="880" y="0"/>
                  </a:moveTo>
                  <a:cubicBezTo>
                    <a:pt x="584" y="206"/>
                    <a:pt x="293" y="416"/>
                    <a:pt x="1" y="634"/>
                  </a:cubicBezTo>
                  <a:cubicBezTo>
                    <a:pt x="28" y="666"/>
                    <a:pt x="51" y="702"/>
                    <a:pt x="74" y="734"/>
                  </a:cubicBezTo>
                  <a:cubicBezTo>
                    <a:pt x="1386" y="2507"/>
                    <a:pt x="3012" y="3919"/>
                    <a:pt x="4840" y="4971"/>
                  </a:cubicBezTo>
                  <a:cubicBezTo>
                    <a:pt x="4894" y="4593"/>
                    <a:pt x="4953" y="4216"/>
                    <a:pt x="5022" y="3837"/>
                  </a:cubicBezTo>
                  <a:cubicBezTo>
                    <a:pt x="3400" y="2853"/>
                    <a:pt x="2020" y="152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3406969" y="4475515"/>
              <a:ext cx="202661" cy="39041"/>
            </a:xfrm>
            <a:custGeom>
              <a:avLst/>
              <a:gdLst/>
              <a:ahLst/>
              <a:cxnLst/>
              <a:rect l="l" t="t" r="r" b="b"/>
              <a:pathLst>
                <a:path w="8726" h="1681" extrusionOk="0">
                  <a:moveTo>
                    <a:pt x="8052" y="0"/>
                  </a:moveTo>
                  <a:cubicBezTo>
                    <a:pt x="6713" y="370"/>
                    <a:pt x="5330" y="547"/>
                    <a:pt x="3945" y="547"/>
                  </a:cubicBezTo>
                  <a:cubicBezTo>
                    <a:pt x="2667" y="547"/>
                    <a:pt x="1388" y="396"/>
                    <a:pt x="141" y="105"/>
                  </a:cubicBezTo>
                  <a:cubicBezTo>
                    <a:pt x="87" y="479"/>
                    <a:pt x="42" y="857"/>
                    <a:pt x="0" y="1230"/>
                  </a:cubicBezTo>
                  <a:cubicBezTo>
                    <a:pt x="1291" y="1529"/>
                    <a:pt x="2623" y="1681"/>
                    <a:pt x="3968" y="1681"/>
                  </a:cubicBezTo>
                  <a:cubicBezTo>
                    <a:pt x="4836" y="1681"/>
                    <a:pt x="5709" y="1618"/>
                    <a:pt x="6580" y="1491"/>
                  </a:cubicBezTo>
                  <a:cubicBezTo>
                    <a:pt x="7318" y="1386"/>
                    <a:pt x="8033" y="1226"/>
                    <a:pt x="8725" y="1026"/>
                  </a:cubicBezTo>
                  <a:cubicBezTo>
                    <a:pt x="8489" y="698"/>
                    <a:pt x="8261" y="351"/>
                    <a:pt x="8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695424" y="4299539"/>
              <a:ext cx="154539" cy="151961"/>
            </a:xfrm>
            <a:custGeom>
              <a:avLst/>
              <a:gdLst/>
              <a:ahLst/>
              <a:cxnLst/>
              <a:rect l="l" t="t" r="r" b="b"/>
              <a:pathLst>
                <a:path w="6654" h="6543" extrusionOk="0">
                  <a:moveTo>
                    <a:pt x="5459" y="0"/>
                  </a:moveTo>
                  <a:cubicBezTo>
                    <a:pt x="4015" y="2229"/>
                    <a:pt x="2193" y="4155"/>
                    <a:pt x="0" y="5586"/>
                  </a:cubicBezTo>
                  <a:cubicBezTo>
                    <a:pt x="242" y="5937"/>
                    <a:pt x="502" y="6265"/>
                    <a:pt x="780" y="6543"/>
                  </a:cubicBezTo>
                  <a:cubicBezTo>
                    <a:pt x="3127" y="5012"/>
                    <a:pt x="5104" y="2917"/>
                    <a:pt x="6653" y="492"/>
                  </a:cubicBezTo>
                  <a:cubicBezTo>
                    <a:pt x="6252" y="347"/>
                    <a:pt x="5851" y="183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673825" y="3700798"/>
              <a:ext cx="239937" cy="148059"/>
            </a:xfrm>
            <a:custGeom>
              <a:avLst/>
              <a:gdLst/>
              <a:ahLst/>
              <a:cxnLst/>
              <a:rect l="l" t="t" r="r" b="b"/>
              <a:pathLst>
                <a:path w="10331" h="6375" extrusionOk="0">
                  <a:moveTo>
                    <a:pt x="4138" y="1"/>
                  </a:moveTo>
                  <a:cubicBezTo>
                    <a:pt x="2222" y="1"/>
                    <a:pt x="708" y="1255"/>
                    <a:pt x="1" y="2967"/>
                  </a:cubicBezTo>
                  <a:cubicBezTo>
                    <a:pt x="348" y="2972"/>
                    <a:pt x="690" y="2989"/>
                    <a:pt x="1035" y="3012"/>
                  </a:cubicBezTo>
                  <a:cubicBezTo>
                    <a:pt x="1090" y="2890"/>
                    <a:pt x="1149" y="2770"/>
                    <a:pt x="1218" y="2652"/>
                  </a:cubicBezTo>
                  <a:cubicBezTo>
                    <a:pt x="1853" y="1536"/>
                    <a:pt x="2883" y="1052"/>
                    <a:pt x="3985" y="1052"/>
                  </a:cubicBezTo>
                  <a:cubicBezTo>
                    <a:pt x="4591" y="1052"/>
                    <a:pt x="5220" y="1199"/>
                    <a:pt x="5815" y="1468"/>
                  </a:cubicBezTo>
                  <a:cubicBezTo>
                    <a:pt x="7323" y="2147"/>
                    <a:pt x="8257" y="3714"/>
                    <a:pt x="8918" y="5154"/>
                  </a:cubicBezTo>
                  <a:cubicBezTo>
                    <a:pt x="9104" y="5555"/>
                    <a:pt x="9268" y="5960"/>
                    <a:pt x="9415" y="6375"/>
                  </a:cubicBezTo>
                  <a:cubicBezTo>
                    <a:pt x="9743" y="6211"/>
                    <a:pt x="10048" y="5996"/>
                    <a:pt x="10330" y="5733"/>
                  </a:cubicBezTo>
                  <a:cubicBezTo>
                    <a:pt x="10248" y="5500"/>
                    <a:pt x="10162" y="5272"/>
                    <a:pt x="10067" y="5049"/>
                  </a:cubicBezTo>
                  <a:cubicBezTo>
                    <a:pt x="9142" y="2780"/>
                    <a:pt x="7323" y="365"/>
                    <a:pt x="4703" y="37"/>
                  </a:cubicBezTo>
                  <a:cubicBezTo>
                    <a:pt x="4511" y="13"/>
                    <a:pt x="4323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3670550" y="3879213"/>
              <a:ext cx="65123" cy="96639"/>
            </a:xfrm>
            <a:custGeom>
              <a:avLst/>
              <a:gdLst/>
              <a:ahLst/>
              <a:cxnLst/>
              <a:rect l="l" t="t" r="r" b="b"/>
              <a:pathLst>
                <a:path w="2804" h="4161" extrusionOk="0">
                  <a:moveTo>
                    <a:pt x="1" y="0"/>
                  </a:moveTo>
                  <a:lnTo>
                    <a:pt x="1" y="0"/>
                  </a:lnTo>
                  <a:cubicBezTo>
                    <a:pt x="461" y="1554"/>
                    <a:pt x="1378" y="2972"/>
                    <a:pt x="2557" y="4160"/>
                  </a:cubicBezTo>
                  <a:cubicBezTo>
                    <a:pt x="2644" y="3773"/>
                    <a:pt x="2726" y="3386"/>
                    <a:pt x="2803" y="2995"/>
                  </a:cubicBezTo>
                  <a:cubicBezTo>
                    <a:pt x="2070" y="2137"/>
                    <a:pt x="1460" y="1126"/>
                    <a:pt x="1081" y="55"/>
                  </a:cubicBezTo>
                  <a:cubicBezTo>
                    <a:pt x="712" y="28"/>
                    <a:pt x="356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4310561" y="3545771"/>
              <a:ext cx="97382" cy="134008"/>
            </a:xfrm>
            <a:custGeom>
              <a:avLst/>
              <a:gdLst/>
              <a:ahLst/>
              <a:cxnLst/>
              <a:rect l="l" t="t" r="r" b="b"/>
              <a:pathLst>
                <a:path w="4193" h="5770" extrusionOk="0">
                  <a:moveTo>
                    <a:pt x="3641" y="1"/>
                  </a:moveTo>
                  <a:cubicBezTo>
                    <a:pt x="2225" y="1513"/>
                    <a:pt x="1058" y="3245"/>
                    <a:pt x="0" y="5050"/>
                  </a:cubicBezTo>
                  <a:cubicBezTo>
                    <a:pt x="251" y="5313"/>
                    <a:pt x="520" y="5559"/>
                    <a:pt x="812" y="5769"/>
                  </a:cubicBezTo>
                  <a:cubicBezTo>
                    <a:pt x="1823" y="4083"/>
                    <a:pt x="2921" y="2466"/>
                    <a:pt x="4193" y="1063"/>
                  </a:cubicBezTo>
                  <a:cubicBezTo>
                    <a:pt x="4002" y="712"/>
                    <a:pt x="3819" y="356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4482844" y="3437775"/>
              <a:ext cx="197598" cy="61871"/>
            </a:xfrm>
            <a:custGeom>
              <a:avLst/>
              <a:gdLst/>
              <a:ahLst/>
              <a:cxnLst/>
              <a:rect l="l" t="t" r="r" b="b"/>
              <a:pathLst>
                <a:path w="8508" h="2664" extrusionOk="0">
                  <a:moveTo>
                    <a:pt x="6648" y="0"/>
                  </a:moveTo>
                  <a:cubicBezTo>
                    <a:pt x="4285" y="0"/>
                    <a:pt x="2028" y="586"/>
                    <a:pt x="1" y="1690"/>
                  </a:cubicBezTo>
                  <a:cubicBezTo>
                    <a:pt x="142" y="2018"/>
                    <a:pt x="292" y="2340"/>
                    <a:pt x="451" y="2664"/>
                  </a:cubicBezTo>
                  <a:cubicBezTo>
                    <a:pt x="2046" y="1739"/>
                    <a:pt x="3873" y="1143"/>
                    <a:pt x="6005" y="1010"/>
                  </a:cubicBezTo>
                  <a:cubicBezTo>
                    <a:pt x="6243" y="997"/>
                    <a:pt x="6479" y="990"/>
                    <a:pt x="6713" y="990"/>
                  </a:cubicBezTo>
                  <a:cubicBezTo>
                    <a:pt x="7271" y="990"/>
                    <a:pt x="7820" y="1029"/>
                    <a:pt x="8356" y="1106"/>
                  </a:cubicBezTo>
                  <a:cubicBezTo>
                    <a:pt x="8411" y="778"/>
                    <a:pt x="8461" y="449"/>
                    <a:pt x="8507" y="121"/>
                  </a:cubicBezTo>
                  <a:cubicBezTo>
                    <a:pt x="8489" y="117"/>
                    <a:pt x="8466" y="117"/>
                    <a:pt x="8448" y="113"/>
                  </a:cubicBezTo>
                  <a:cubicBezTo>
                    <a:pt x="7843" y="38"/>
                    <a:pt x="7242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4869285" y="3645987"/>
              <a:ext cx="26802" cy="77479"/>
            </a:xfrm>
            <a:custGeom>
              <a:avLst/>
              <a:gdLst/>
              <a:ahLst/>
              <a:cxnLst/>
              <a:rect l="l" t="t" r="r" b="b"/>
              <a:pathLst>
                <a:path w="1154" h="3336" extrusionOk="0">
                  <a:moveTo>
                    <a:pt x="1104" y="1"/>
                  </a:moveTo>
                  <a:cubicBezTo>
                    <a:pt x="771" y="137"/>
                    <a:pt x="443" y="270"/>
                    <a:pt x="114" y="401"/>
                  </a:cubicBezTo>
                  <a:cubicBezTo>
                    <a:pt x="183" y="1090"/>
                    <a:pt x="133" y="1795"/>
                    <a:pt x="1" y="2484"/>
                  </a:cubicBezTo>
                  <a:cubicBezTo>
                    <a:pt x="284" y="2771"/>
                    <a:pt x="562" y="3053"/>
                    <a:pt x="839" y="3336"/>
                  </a:cubicBezTo>
                  <a:cubicBezTo>
                    <a:pt x="1004" y="2638"/>
                    <a:pt x="1094" y="1932"/>
                    <a:pt x="1131" y="1276"/>
                  </a:cubicBezTo>
                  <a:cubicBezTo>
                    <a:pt x="1153" y="844"/>
                    <a:pt x="1145" y="420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713352" y="3788821"/>
              <a:ext cx="117565" cy="44638"/>
            </a:xfrm>
            <a:custGeom>
              <a:avLst/>
              <a:gdLst/>
              <a:ahLst/>
              <a:cxnLst/>
              <a:rect l="l" t="t" r="r" b="b"/>
              <a:pathLst>
                <a:path w="5062" h="1922" extrusionOk="0">
                  <a:moveTo>
                    <a:pt x="597" y="0"/>
                  </a:moveTo>
                  <a:cubicBezTo>
                    <a:pt x="276" y="0"/>
                    <a:pt x="0" y="463"/>
                    <a:pt x="295" y="713"/>
                  </a:cubicBezTo>
                  <a:cubicBezTo>
                    <a:pt x="1195" y="1477"/>
                    <a:pt x="2170" y="1921"/>
                    <a:pt x="3149" y="1921"/>
                  </a:cubicBezTo>
                  <a:cubicBezTo>
                    <a:pt x="3791" y="1921"/>
                    <a:pt x="4435" y="1731"/>
                    <a:pt x="5061" y="1314"/>
                  </a:cubicBezTo>
                  <a:cubicBezTo>
                    <a:pt x="4805" y="1064"/>
                    <a:pt x="4559" y="808"/>
                    <a:pt x="4309" y="557"/>
                  </a:cubicBezTo>
                  <a:cubicBezTo>
                    <a:pt x="3918" y="766"/>
                    <a:pt x="3496" y="869"/>
                    <a:pt x="3055" y="869"/>
                  </a:cubicBezTo>
                  <a:cubicBezTo>
                    <a:pt x="2339" y="869"/>
                    <a:pt x="1572" y="598"/>
                    <a:pt x="797" y="65"/>
                  </a:cubicBezTo>
                  <a:cubicBezTo>
                    <a:pt x="731" y="20"/>
                    <a:pt x="663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780101" y="3478465"/>
              <a:ext cx="75342" cy="75690"/>
            </a:xfrm>
            <a:custGeom>
              <a:avLst/>
              <a:gdLst/>
              <a:ahLst/>
              <a:cxnLst/>
              <a:rect l="l" t="t" r="r" b="b"/>
              <a:pathLst>
                <a:path w="3244" h="3259" extrusionOk="0">
                  <a:moveTo>
                    <a:pt x="182" y="1"/>
                  </a:moveTo>
                  <a:cubicBezTo>
                    <a:pt x="123" y="361"/>
                    <a:pt x="64" y="725"/>
                    <a:pt x="0" y="1086"/>
                  </a:cubicBezTo>
                  <a:cubicBezTo>
                    <a:pt x="843" y="1677"/>
                    <a:pt x="1586" y="2407"/>
                    <a:pt x="2205" y="3259"/>
                  </a:cubicBezTo>
                  <a:cubicBezTo>
                    <a:pt x="2556" y="3126"/>
                    <a:pt x="2903" y="2990"/>
                    <a:pt x="3244" y="2848"/>
                  </a:cubicBezTo>
                  <a:cubicBezTo>
                    <a:pt x="2429" y="1719"/>
                    <a:pt x="1376" y="752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4134585" y="3761323"/>
              <a:ext cx="141510" cy="206795"/>
            </a:xfrm>
            <a:custGeom>
              <a:avLst/>
              <a:gdLst/>
              <a:ahLst/>
              <a:cxnLst/>
              <a:rect l="l" t="t" r="r" b="b"/>
              <a:pathLst>
                <a:path w="6093" h="8904" extrusionOk="0">
                  <a:moveTo>
                    <a:pt x="5254" y="0"/>
                  </a:moveTo>
                  <a:cubicBezTo>
                    <a:pt x="5154" y="187"/>
                    <a:pt x="5054" y="374"/>
                    <a:pt x="4953" y="561"/>
                  </a:cubicBezTo>
                  <a:cubicBezTo>
                    <a:pt x="3546" y="3150"/>
                    <a:pt x="2051" y="5865"/>
                    <a:pt x="0" y="8033"/>
                  </a:cubicBezTo>
                  <a:cubicBezTo>
                    <a:pt x="173" y="8338"/>
                    <a:pt x="370" y="8630"/>
                    <a:pt x="593" y="8904"/>
                  </a:cubicBezTo>
                  <a:cubicBezTo>
                    <a:pt x="2907" y="6534"/>
                    <a:pt x="4530" y="3532"/>
                    <a:pt x="6092" y="616"/>
                  </a:cubicBezTo>
                  <a:cubicBezTo>
                    <a:pt x="5805" y="425"/>
                    <a:pt x="5523" y="219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3826343" y="3948214"/>
              <a:ext cx="234805" cy="264347"/>
            </a:xfrm>
            <a:custGeom>
              <a:avLst/>
              <a:gdLst/>
              <a:ahLst/>
              <a:cxnLst/>
              <a:rect l="l" t="t" r="r" b="b"/>
              <a:pathLst>
                <a:path w="10110" h="11382" extrusionOk="0">
                  <a:moveTo>
                    <a:pt x="4848" y="1"/>
                  </a:moveTo>
                  <a:cubicBezTo>
                    <a:pt x="4520" y="160"/>
                    <a:pt x="4183" y="297"/>
                    <a:pt x="3841" y="415"/>
                  </a:cubicBezTo>
                  <a:cubicBezTo>
                    <a:pt x="3927" y="1563"/>
                    <a:pt x="3910" y="2725"/>
                    <a:pt x="3800" y="3878"/>
                  </a:cubicBezTo>
                  <a:cubicBezTo>
                    <a:pt x="2588" y="3778"/>
                    <a:pt x="1389" y="3477"/>
                    <a:pt x="260" y="3003"/>
                  </a:cubicBezTo>
                  <a:cubicBezTo>
                    <a:pt x="178" y="3336"/>
                    <a:pt x="91" y="3668"/>
                    <a:pt x="0" y="4001"/>
                  </a:cubicBezTo>
                  <a:cubicBezTo>
                    <a:pt x="815" y="4356"/>
                    <a:pt x="1654" y="4616"/>
                    <a:pt x="2483" y="4780"/>
                  </a:cubicBezTo>
                  <a:cubicBezTo>
                    <a:pt x="2880" y="4857"/>
                    <a:pt x="3276" y="4903"/>
                    <a:pt x="3668" y="4939"/>
                  </a:cubicBezTo>
                  <a:cubicBezTo>
                    <a:pt x="3372" y="6995"/>
                    <a:pt x="2793" y="9026"/>
                    <a:pt x="2000" y="10944"/>
                  </a:cubicBezTo>
                  <a:cubicBezTo>
                    <a:pt x="2388" y="11113"/>
                    <a:pt x="2775" y="11259"/>
                    <a:pt x="3176" y="11382"/>
                  </a:cubicBezTo>
                  <a:cubicBezTo>
                    <a:pt x="3982" y="9327"/>
                    <a:pt x="4529" y="7159"/>
                    <a:pt x="4785" y="4980"/>
                  </a:cubicBezTo>
                  <a:cubicBezTo>
                    <a:pt x="6638" y="4949"/>
                    <a:pt x="8457" y="4457"/>
                    <a:pt x="10110" y="3627"/>
                  </a:cubicBezTo>
                  <a:cubicBezTo>
                    <a:pt x="9905" y="3367"/>
                    <a:pt x="9710" y="3103"/>
                    <a:pt x="9527" y="2821"/>
                  </a:cubicBezTo>
                  <a:cubicBezTo>
                    <a:pt x="8055" y="3540"/>
                    <a:pt x="6470" y="3896"/>
                    <a:pt x="4884" y="3914"/>
                  </a:cubicBezTo>
                  <a:cubicBezTo>
                    <a:pt x="4980" y="2602"/>
                    <a:pt x="4970" y="1290"/>
                    <a:pt x="4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31"/>
          <p:cNvGrpSpPr/>
          <p:nvPr/>
        </p:nvGrpSpPr>
        <p:grpSpPr>
          <a:xfrm>
            <a:off x="8048089" y="3889428"/>
            <a:ext cx="125147" cy="109194"/>
            <a:chOff x="1129997" y="1785758"/>
            <a:chExt cx="560442" cy="489002"/>
          </a:xfrm>
        </p:grpSpPr>
        <p:sp>
          <p:nvSpPr>
            <p:cNvPr id="526" name="Google Shape;526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1"/>
          <p:cNvGrpSpPr/>
          <p:nvPr/>
        </p:nvGrpSpPr>
        <p:grpSpPr>
          <a:xfrm flipH="1">
            <a:off x="925952" y="498353"/>
            <a:ext cx="125147" cy="109194"/>
            <a:chOff x="1129997" y="1785758"/>
            <a:chExt cx="560442" cy="489002"/>
          </a:xfrm>
        </p:grpSpPr>
        <p:sp>
          <p:nvSpPr>
            <p:cNvPr id="529" name="Google Shape;529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1"/>
          <p:cNvGrpSpPr/>
          <p:nvPr/>
        </p:nvGrpSpPr>
        <p:grpSpPr>
          <a:xfrm>
            <a:off x="8430829" y="2167959"/>
            <a:ext cx="225578" cy="196823"/>
            <a:chOff x="1129997" y="1785758"/>
            <a:chExt cx="560442" cy="489002"/>
          </a:xfrm>
        </p:grpSpPr>
        <p:sp>
          <p:nvSpPr>
            <p:cNvPr id="532" name="Google Shape;532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31"/>
          <p:cNvSpPr txBox="1">
            <a:spLocks noGrp="1"/>
          </p:cNvSpPr>
          <p:nvPr>
            <p:ph type="title" idx="14"/>
          </p:nvPr>
        </p:nvSpPr>
        <p:spPr>
          <a:xfrm>
            <a:off x="1675574" y="33887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/>
              <a:t>03</a:t>
            </a:r>
            <a:endParaRPr sz="8000" dirty="0"/>
          </a:p>
        </p:txBody>
      </p:sp>
      <p:sp>
        <p:nvSpPr>
          <p:cNvPr id="536" name="Google Shape;536;p31"/>
          <p:cNvSpPr txBox="1">
            <a:spLocks noGrp="1"/>
          </p:cNvSpPr>
          <p:nvPr>
            <p:ph type="title" idx="9"/>
          </p:nvPr>
        </p:nvSpPr>
        <p:spPr>
          <a:xfrm>
            <a:off x="1675574" y="4124890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CONCLUSION</a:t>
            </a:r>
            <a:endParaRPr sz="4000" dirty="0"/>
          </a:p>
        </p:txBody>
      </p:sp>
      <p:grpSp>
        <p:nvGrpSpPr>
          <p:cNvPr id="537" name="Google Shape;537;p31"/>
          <p:cNvGrpSpPr/>
          <p:nvPr/>
        </p:nvGrpSpPr>
        <p:grpSpPr>
          <a:xfrm>
            <a:off x="7492232" y="535070"/>
            <a:ext cx="1249472" cy="736055"/>
            <a:chOff x="7492232" y="535070"/>
            <a:chExt cx="1249472" cy="736055"/>
          </a:xfrm>
        </p:grpSpPr>
        <p:sp>
          <p:nvSpPr>
            <p:cNvPr id="538" name="Google Shape;538;p31"/>
            <p:cNvSpPr/>
            <p:nvPr/>
          </p:nvSpPr>
          <p:spPr>
            <a:xfrm>
              <a:off x="7807225" y="997600"/>
              <a:ext cx="4750" cy="19900"/>
            </a:xfrm>
            <a:custGeom>
              <a:avLst/>
              <a:gdLst/>
              <a:ahLst/>
              <a:cxnLst/>
              <a:rect l="l" t="t" r="r" b="b"/>
              <a:pathLst>
                <a:path w="190" h="796" extrusionOk="0">
                  <a:moveTo>
                    <a:pt x="0" y="0"/>
                  </a:moveTo>
                  <a:cubicBezTo>
                    <a:pt x="95" y="398"/>
                    <a:pt x="95" y="398"/>
                    <a:pt x="190" y="79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9" name="Google Shape;539;p31"/>
            <p:cNvSpPr/>
            <p:nvPr/>
          </p:nvSpPr>
          <p:spPr>
            <a:xfrm>
              <a:off x="7534377" y="577133"/>
              <a:ext cx="537331" cy="538087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31"/>
            <p:cNvGrpSpPr/>
            <p:nvPr/>
          </p:nvGrpSpPr>
          <p:grpSpPr>
            <a:xfrm>
              <a:off x="7492232" y="535070"/>
              <a:ext cx="1249472" cy="736055"/>
              <a:chOff x="3354887" y="4040758"/>
              <a:chExt cx="1612222" cy="949748"/>
            </a:xfrm>
          </p:grpSpPr>
          <p:sp>
            <p:nvSpPr>
              <p:cNvPr id="541" name="Google Shape;541;p31"/>
              <p:cNvSpPr/>
              <p:nvPr/>
            </p:nvSpPr>
            <p:spPr>
              <a:xfrm>
                <a:off x="3354887" y="4040758"/>
                <a:ext cx="804020" cy="794391"/>
              </a:xfrm>
              <a:custGeom>
                <a:avLst/>
                <a:gdLst/>
                <a:ahLst/>
                <a:cxnLst/>
                <a:rect l="l" t="t" r="r" b="b"/>
                <a:pathLst>
                  <a:path w="51187" h="50574" extrusionOk="0">
                    <a:moveTo>
                      <a:pt x="26196" y="942"/>
                    </a:moveTo>
                    <a:cubicBezTo>
                      <a:pt x="26464" y="942"/>
                      <a:pt x="26731" y="946"/>
                      <a:pt x="26997" y="955"/>
                    </a:cubicBezTo>
                    <a:cubicBezTo>
                      <a:pt x="26965" y="1018"/>
                      <a:pt x="26970" y="1096"/>
                      <a:pt x="27033" y="1173"/>
                    </a:cubicBezTo>
                    <a:cubicBezTo>
                      <a:pt x="28150" y="2576"/>
                      <a:pt x="27507" y="4494"/>
                      <a:pt x="27161" y="6071"/>
                    </a:cubicBezTo>
                    <a:cubicBezTo>
                      <a:pt x="26714" y="8113"/>
                      <a:pt x="25557" y="9793"/>
                      <a:pt x="24072" y="11288"/>
                    </a:cubicBezTo>
                    <a:cubicBezTo>
                      <a:pt x="23853" y="11507"/>
                      <a:pt x="23630" y="11716"/>
                      <a:pt x="23397" y="11921"/>
                    </a:cubicBezTo>
                    <a:cubicBezTo>
                      <a:pt x="22787" y="11503"/>
                      <a:pt x="22154" y="11101"/>
                      <a:pt x="21498" y="10727"/>
                    </a:cubicBezTo>
                    <a:cubicBezTo>
                      <a:pt x="19524" y="9606"/>
                      <a:pt x="17415" y="8714"/>
                      <a:pt x="15282" y="7916"/>
                    </a:cubicBezTo>
                    <a:cubicBezTo>
                      <a:pt x="13333" y="7188"/>
                      <a:pt x="11419" y="6586"/>
                      <a:pt x="9364" y="6536"/>
                    </a:cubicBezTo>
                    <a:cubicBezTo>
                      <a:pt x="14099" y="2965"/>
                      <a:pt x="20257" y="942"/>
                      <a:pt x="26196" y="942"/>
                    </a:cubicBezTo>
                    <a:close/>
                    <a:moveTo>
                      <a:pt x="27576" y="978"/>
                    </a:moveTo>
                    <a:cubicBezTo>
                      <a:pt x="28619" y="1032"/>
                      <a:pt x="29649" y="1150"/>
                      <a:pt x="30665" y="1342"/>
                    </a:cubicBezTo>
                    <a:cubicBezTo>
                      <a:pt x="32642" y="1706"/>
                      <a:pt x="34565" y="2344"/>
                      <a:pt x="36370" y="3209"/>
                    </a:cubicBezTo>
                    <a:cubicBezTo>
                      <a:pt x="39021" y="4477"/>
                      <a:pt x="40994" y="5871"/>
                      <a:pt x="42761" y="8172"/>
                    </a:cubicBezTo>
                    <a:cubicBezTo>
                      <a:pt x="42835" y="8262"/>
                      <a:pt x="42912" y="8353"/>
                      <a:pt x="42990" y="8445"/>
                    </a:cubicBezTo>
                    <a:cubicBezTo>
                      <a:pt x="41409" y="8517"/>
                      <a:pt x="39764" y="9070"/>
                      <a:pt x="38333" y="9556"/>
                    </a:cubicBezTo>
                    <a:cubicBezTo>
                      <a:pt x="36178" y="10285"/>
                      <a:pt x="34200" y="11347"/>
                      <a:pt x="32250" y="12481"/>
                    </a:cubicBezTo>
                    <a:cubicBezTo>
                      <a:pt x="30669" y="13398"/>
                      <a:pt x="29125" y="14377"/>
                      <a:pt x="27635" y="15429"/>
                    </a:cubicBezTo>
                    <a:cubicBezTo>
                      <a:pt x="26491" y="14323"/>
                      <a:pt x="25284" y="13280"/>
                      <a:pt x="23990" y="12340"/>
                    </a:cubicBezTo>
                    <a:cubicBezTo>
                      <a:pt x="24874" y="11534"/>
                      <a:pt x="25675" y="10650"/>
                      <a:pt x="26359" y="9680"/>
                    </a:cubicBezTo>
                    <a:cubicBezTo>
                      <a:pt x="27393" y="8226"/>
                      <a:pt x="27807" y="6618"/>
                      <a:pt x="28145" y="4914"/>
                    </a:cubicBezTo>
                    <a:cubicBezTo>
                      <a:pt x="28391" y="3684"/>
                      <a:pt x="28623" y="1924"/>
                      <a:pt x="27576" y="978"/>
                    </a:cubicBezTo>
                    <a:close/>
                    <a:moveTo>
                      <a:pt x="43701" y="9234"/>
                    </a:moveTo>
                    <a:cubicBezTo>
                      <a:pt x="44525" y="10081"/>
                      <a:pt x="45427" y="10874"/>
                      <a:pt x="46138" y="11825"/>
                    </a:cubicBezTo>
                    <a:cubicBezTo>
                      <a:pt x="48047" y="14377"/>
                      <a:pt x="48904" y="17849"/>
                      <a:pt x="49501" y="20888"/>
                    </a:cubicBezTo>
                    <a:cubicBezTo>
                      <a:pt x="49847" y="22661"/>
                      <a:pt x="50079" y="24461"/>
                      <a:pt x="50161" y="26260"/>
                    </a:cubicBezTo>
                    <a:cubicBezTo>
                      <a:pt x="49587" y="25477"/>
                      <a:pt x="48088" y="24829"/>
                      <a:pt x="47450" y="24588"/>
                    </a:cubicBezTo>
                    <a:cubicBezTo>
                      <a:pt x="45627" y="23904"/>
                      <a:pt x="43682" y="23672"/>
                      <a:pt x="41741" y="23603"/>
                    </a:cubicBezTo>
                    <a:cubicBezTo>
                      <a:pt x="41555" y="23597"/>
                      <a:pt x="41369" y="23594"/>
                      <a:pt x="41184" y="23594"/>
                    </a:cubicBezTo>
                    <a:cubicBezTo>
                      <a:pt x="39088" y="23594"/>
                      <a:pt x="37051" y="23993"/>
                      <a:pt x="35125" y="24693"/>
                    </a:cubicBezTo>
                    <a:cubicBezTo>
                      <a:pt x="34118" y="22902"/>
                      <a:pt x="32861" y="21248"/>
                      <a:pt x="31540" y="19667"/>
                    </a:cubicBezTo>
                    <a:cubicBezTo>
                      <a:pt x="30487" y="18414"/>
                      <a:pt x="29399" y="17189"/>
                      <a:pt x="28245" y="16026"/>
                    </a:cubicBezTo>
                    <a:cubicBezTo>
                      <a:pt x="29466" y="15183"/>
                      <a:pt x="30724" y="14382"/>
                      <a:pt x="32004" y="13612"/>
                    </a:cubicBezTo>
                    <a:cubicBezTo>
                      <a:pt x="35609" y="11457"/>
                      <a:pt x="39426" y="9661"/>
                      <a:pt x="43701" y="9234"/>
                    </a:cubicBezTo>
                    <a:close/>
                    <a:moveTo>
                      <a:pt x="8698" y="7055"/>
                    </a:moveTo>
                    <a:cubicBezTo>
                      <a:pt x="13095" y="7606"/>
                      <a:pt x="17210" y="9333"/>
                      <a:pt x="21028" y="11503"/>
                    </a:cubicBezTo>
                    <a:cubicBezTo>
                      <a:pt x="21593" y="11825"/>
                      <a:pt x="22144" y="12172"/>
                      <a:pt x="22682" y="12541"/>
                    </a:cubicBezTo>
                    <a:cubicBezTo>
                      <a:pt x="20363" y="14422"/>
                      <a:pt x="17589" y="15789"/>
                      <a:pt x="14827" y="16943"/>
                    </a:cubicBezTo>
                    <a:cubicBezTo>
                      <a:pt x="9961" y="18966"/>
                      <a:pt x="3062" y="21098"/>
                      <a:pt x="1054" y="26314"/>
                    </a:cubicBezTo>
                    <a:cubicBezTo>
                      <a:pt x="971" y="25271"/>
                      <a:pt x="940" y="24219"/>
                      <a:pt x="957" y="23170"/>
                    </a:cubicBezTo>
                    <a:cubicBezTo>
                      <a:pt x="1008" y="20213"/>
                      <a:pt x="1445" y="17307"/>
                      <a:pt x="2694" y="14586"/>
                    </a:cubicBezTo>
                    <a:cubicBezTo>
                      <a:pt x="4042" y="11657"/>
                      <a:pt x="6138" y="9119"/>
                      <a:pt x="8698" y="7055"/>
                    </a:cubicBezTo>
                    <a:close/>
                    <a:moveTo>
                      <a:pt x="23275" y="12956"/>
                    </a:moveTo>
                    <a:cubicBezTo>
                      <a:pt x="24546" y="13875"/>
                      <a:pt x="25725" y="14906"/>
                      <a:pt x="26846" y="15999"/>
                    </a:cubicBezTo>
                    <a:cubicBezTo>
                      <a:pt x="24928" y="17408"/>
                      <a:pt x="23111" y="18943"/>
                      <a:pt x="21448" y="20628"/>
                    </a:cubicBezTo>
                    <a:cubicBezTo>
                      <a:pt x="18340" y="23777"/>
                      <a:pt x="15451" y="27199"/>
                      <a:pt x="13050" y="30875"/>
                    </a:cubicBezTo>
                    <a:cubicBezTo>
                      <a:pt x="11779" y="32830"/>
                      <a:pt x="10635" y="34904"/>
                      <a:pt x="9682" y="37018"/>
                    </a:cubicBezTo>
                    <a:cubicBezTo>
                      <a:pt x="9251" y="37979"/>
                      <a:pt x="8872" y="38959"/>
                      <a:pt x="8480" y="39934"/>
                    </a:cubicBezTo>
                    <a:cubicBezTo>
                      <a:pt x="8212" y="40603"/>
                      <a:pt x="7933" y="41273"/>
                      <a:pt x="7846" y="41979"/>
                    </a:cubicBezTo>
                    <a:cubicBezTo>
                      <a:pt x="5577" y="39514"/>
                      <a:pt x="3828" y="36576"/>
                      <a:pt x="2616" y="33418"/>
                    </a:cubicBezTo>
                    <a:cubicBezTo>
                      <a:pt x="1901" y="31559"/>
                      <a:pt x="1441" y="29618"/>
                      <a:pt x="1195" y="27654"/>
                    </a:cubicBezTo>
                    <a:cubicBezTo>
                      <a:pt x="3760" y="21011"/>
                      <a:pt x="11360" y="19380"/>
                      <a:pt x="17387" y="16578"/>
                    </a:cubicBezTo>
                    <a:cubicBezTo>
                      <a:pt x="19465" y="15612"/>
                      <a:pt x="21502" y="14422"/>
                      <a:pt x="23275" y="12956"/>
                    </a:cubicBezTo>
                    <a:close/>
                    <a:moveTo>
                      <a:pt x="41221" y="24352"/>
                    </a:moveTo>
                    <a:cubicBezTo>
                      <a:pt x="42629" y="24352"/>
                      <a:pt x="44060" y="24514"/>
                      <a:pt x="45419" y="24798"/>
                    </a:cubicBezTo>
                    <a:cubicBezTo>
                      <a:pt x="46306" y="24984"/>
                      <a:pt x="47168" y="25281"/>
                      <a:pt x="47974" y="25681"/>
                    </a:cubicBezTo>
                    <a:cubicBezTo>
                      <a:pt x="48352" y="25868"/>
                      <a:pt x="49619" y="26547"/>
                      <a:pt x="49646" y="26921"/>
                    </a:cubicBezTo>
                    <a:cubicBezTo>
                      <a:pt x="49663" y="27152"/>
                      <a:pt x="49839" y="27266"/>
                      <a:pt x="50017" y="27266"/>
                    </a:cubicBezTo>
                    <a:cubicBezTo>
                      <a:pt x="50077" y="27266"/>
                      <a:pt x="50138" y="27253"/>
                      <a:pt x="50193" y="27226"/>
                    </a:cubicBezTo>
                    <a:lnTo>
                      <a:pt x="50193" y="27226"/>
                    </a:lnTo>
                    <a:cubicBezTo>
                      <a:pt x="50243" y="30561"/>
                      <a:pt x="49747" y="33882"/>
                      <a:pt x="48462" y="37026"/>
                    </a:cubicBezTo>
                    <a:cubicBezTo>
                      <a:pt x="47469" y="39451"/>
                      <a:pt x="45938" y="41661"/>
                      <a:pt x="44006" y="43482"/>
                    </a:cubicBezTo>
                    <a:cubicBezTo>
                      <a:pt x="43112" y="44330"/>
                      <a:pt x="42128" y="45036"/>
                      <a:pt x="41089" y="45648"/>
                    </a:cubicBezTo>
                    <a:cubicBezTo>
                      <a:pt x="41312" y="43438"/>
                      <a:pt x="40816" y="41109"/>
                      <a:pt x="40452" y="38936"/>
                    </a:cubicBezTo>
                    <a:cubicBezTo>
                      <a:pt x="40037" y="36480"/>
                      <a:pt x="39213" y="34097"/>
                      <a:pt x="38292" y="31782"/>
                    </a:cubicBezTo>
                    <a:cubicBezTo>
                      <a:pt x="37436" y="29622"/>
                      <a:pt x="36556" y="27422"/>
                      <a:pt x="35481" y="25349"/>
                    </a:cubicBezTo>
                    <a:cubicBezTo>
                      <a:pt x="36993" y="24816"/>
                      <a:pt x="38574" y="24478"/>
                      <a:pt x="40164" y="24383"/>
                    </a:cubicBezTo>
                    <a:cubicBezTo>
                      <a:pt x="40514" y="24362"/>
                      <a:pt x="40867" y="24352"/>
                      <a:pt x="41221" y="24352"/>
                    </a:cubicBezTo>
                    <a:close/>
                    <a:moveTo>
                      <a:pt x="27443" y="16592"/>
                    </a:moveTo>
                    <a:cubicBezTo>
                      <a:pt x="28633" y="17795"/>
                      <a:pt x="29754" y="19065"/>
                      <a:pt x="30838" y="20341"/>
                    </a:cubicBezTo>
                    <a:cubicBezTo>
                      <a:pt x="32118" y="21849"/>
                      <a:pt x="33180" y="23439"/>
                      <a:pt x="34105" y="25094"/>
                    </a:cubicBezTo>
                    <a:cubicBezTo>
                      <a:pt x="32701" y="25700"/>
                      <a:pt x="31367" y="26461"/>
                      <a:pt x="30118" y="27353"/>
                    </a:cubicBezTo>
                    <a:cubicBezTo>
                      <a:pt x="26669" y="29828"/>
                      <a:pt x="24081" y="33569"/>
                      <a:pt x="22541" y="37396"/>
                    </a:cubicBezTo>
                    <a:cubicBezTo>
                      <a:pt x="21734" y="39396"/>
                      <a:pt x="21383" y="41547"/>
                      <a:pt x="21557" y="43684"/>
                    </a:cubicBezTo>
                    <a:cubicBezTo>
                      <a:pt x="21643" y="44763"/>
                      <a:pt x="21925" y="45820"/>
                      <a:pt x="22258" y="46850"/>
                    </a:cubicBezTo>
                    <a:cubicBezTo>
                      <a:pt x="22432" y="47379"/>
                      <a:pt x="22636" y="47902"/>
                      <a:pt x="22865" y="48413"/>
                    </a:cubicBezTo>
                    <a:cubicBezTo>
                      <a:pt x="23046" y="48809"/>
                      <a:pt x="23311" y="49183"/>
                      <a:pt x="23530" y="49570"/>
                    </a:cubicBezTo>
                    <a:cubicBezTo>
                      <a:pt x="20819" y="49242"/>
                      <a:pt x="18140" y="48481"/>
                      <a:pt x="15648" y="47456"/>
                    </a:cubicBezTo>
                    <a:cubicBezTo>
                      <a:pt x="12777" y="46271"/>
                      <a:pt x="10317" y="44531"/>
                      <a:pt x="8261" y="42416"/>
                    </a:cubicBezTo>
                    <a:cubicBezTo>
                      <a:pt x="8717" y="40548"/>
                      <a:pt x="9606" y="38731"/>
                      <a:pt x="10403" y="36986"/>
                    </a:cubicBezTo>
                    <a:cubicBezTo>
                      <a:pt x="11264" y="35113"/>
                      <a:pt x="12325" y="33291"/>
                      <a:pt x="13438" y="31541"/>
                    </a:cubicBezTo>
                    <a:cubicBezTo>
                      <a:pt x="15770" y="27868"/>
                      <a:pt x="18709" y="24602"/>
                      <a:pt x="21738" y="21462"/>
                    </a:cubicBezTo>
                    <a:cubicBezTo>
                      <a:pt x="23479" y="19662"/>
                      <a:pt x="25407" y="18058"/>
                      <a:pt x="27443" y="16592"/>
                    </a:cubicBezTo>
                    <a:close/>
                    <a:moveTo>
                      <a:pt x="34460" y="25740"/>
                    </a:moveTo>
                    <a:cubicBezTo>
                      <a:pt x="35544" y="27754"/>
                      <a:pt x="36446" y="29864"/>
                      <a:pt x="37327" y="32038"/>
                    </a:cubicBezTo>
                    <a:cubicBezTo>
                      <a:pt x="38164" y="34111"/>
                      <a:pt x="38862" y="36229"/>
                      <a:pt x="39327" y="38407"/>
                    </a:cubicBezTo>
                    <a:cubicBezTo>
                      <a:pt x="39823" y="40717"/>
                      <a:pt x="39991" y="43059"/>
                      <a:pt x="40283" y="45387"/>
                    </a:cubicBezTo>
                    <a:cubicBezTo>
                      <a:pt x="40192" y="45533"/>
                      <a:pt x="40210" y="45761"/>
                      <a:pt x="40374" y="45879"/>
                    </a:cubicBezTo>
                    <a:cubicBezTo>
                      <a:pt x="40275" y="45809"/>
                      <a:pt x="40230" y="45781"/>
                      <a:pt x="40219" y="45781"/>
                    </a:cubicBezTo>
                    <a:cubicBezTo>
                      <a:pt x="40194" y="45781"/>
                      <a:pt x="40347" y="45921"/>
                      <a:pt x="40452" y="46007"/>
                    </a:cubicBezTo>
                    <a:cubicBezTo>
                      <a:pt x="39085" y="46750"/>
                      <a:pt x="37632" y="47347"/>
                      <a:pt x="36146" y="47894"/>
                    </a:cubicBezTo>
                    <a:cubicBezTo>
                      <a:pt x="33034" y="49036"/>
                      <a:pt x="29764" y="49754"/>
                      <a:pt x="26428" y="49754"/>
                    </a:cubicBezTo>
                    <a:cubicBezTo>
                      <a:pt x="26184" y="49754"/>
                      <a:pt x="25939" y="49751"/>
                      <a:pt x="25694" y="49743"/>
                    </a:cubicBezTo>
                    <a:cubicBezTo>
                      <a:pt x="25166" y="49725"/>
                      <a:pt x="24632" y="49688"/>
                      <a:pt x="24104" y="49633"/>
                    </a:cubicBezTo>
                    <a:cubicBezTo>
                      <a:pt x="23925" y="49141"/>
                      <a:pt x="23630" y="48704"/>
                      <a:pt x="23416" y="48190"/>
                    </a:cubicBezTo>
                    <a:cubicBezTo>
                      <a:pt x="23001" y="47200"/>
                      <a:pt x="22705" y="46171"/>
                      <a:pt x="22477" y="45132"/>
                    </a:cubicBezTo>
                    <a:cubicBezTo>
                      <a:pt x="22012" y="42963"/>
                      <a:pt x="22240" y="40758"/>
                      <a:pt x="22887" y="38649"/>
                    </a:cubicBezTo>
                    <a:cubicBezTo>
                      <a:pt x="24017" y="34976"/>
                      <a:pt x="26518" y="31344"/>
                      <a:pt x="29481" y="28807"/>
                    </a:cubicBezTo>
                    <a:cubicBezTo>
                      <a:pt x="30943" y="27554"/>
                      <a:pt x="32638" y="26506"/>
                      <a:pt x="34460" y="25740"/>
                    </a:cubicBezTo>
                    <a:close/>
                    <a:moveTo>
                      <a:pt x="25835" y="0"/>
                    </a:moveTo>
                    <a:cubicBezTo>
                      <a:pt x="25637" y="0"/>
                      <a:pt x="25440" y="2"/>
                      <a:pt x="25243" y="6"/>
                    </a:cubicBezTo>
                    <a:cubicBezTo>
                      <a:pt x="20049" y="120"/>
                      <a:pt x="14818" y="1989"/>
                      <a:pt x="10512" y="4723"/>
                    </a:cubicBezTo>
                    <a:cubicBezTo>
                      <a:pt x="6265" y="7415"/>
                      <a:pt x="2826" y="11284"/>
                      <a:pt x="1149" y="15936"/>
                    </a:cubicBezTo>
                    <a:cubicBezTo>
                      <a:pt x="183" y="18624"/>
                      <a:pt x="0" y="21567"/>
                      <a:pt x="23" y="24392"/>
                    </a:cubicBezTo>
                    <a:cubicBezTo>
                      <a:pt x="55" y="27668"/>
                      <a:pt x="684" y="30949"/>
                      <a:pt x="1869" y="34019"/>
                    </a:cubicBezTo>
                    <a:cubicBezTo>
                      <a:pt x="4002" y="39551"/>
                      <a:pt x="7970" y="44626"/>
                      <a:pt x="13442" y="47406"/>
                    </a:cubicBezTo>
                    <a:cubicBezTo>
                      <a:pt x="16704" y="49059"/>
                      <a:pt x="20290" y="50112"/>
                      <a:pt x="23940" y="50454"/>
                    </a:cubicBezTo>
                    <a:cubicBezTo>
                      <a:pt x="23972" y="50473"/>
                      <a:pt x="24010" y="50482"/>
                      <a:pt x="24049" y="50482"/>
                    </a:cubicBezTo>
                    <a:cubicBezTo>
                      <a:pt x="24077" y="50482"/>
                      <a:pt x="24105" y="50477"/>
                      <a:pt x="24131" y="50468"/>
                    </a:cubicBezTo>
                    <a:cubicBezTo>
                      <a:pt x="24934" y="50538"/>
                      <a:pt x="25740" y="50573"/>
                      <a:pt x="26546" y="50573"/>
                    </a:cubicBezTo>
                    <a:cubicBezTo>
                      <a:pt x="28365" y="50573"/>
                      <a:pt x="30186" y="50392"/>
                      <a:pt x="31977" y="50016"/>
                    </a:cubicBezTo>
                    <a:cubicBezTo>
                      <a:pt x="37476" y="48859"/>
                      <a:pt x="43108" y="46430"/>
                      <a:pt x="46561" y="42006"/>
                    </a:cubicBezTo>
                    <a:cubicBezTo>
                      <a:pt x="49650" y="38048"/>
                      <a:pt x="51036" y="33149"/>
                      <a:pt x="51114" y="28242"/>
                    </a:cubicBezTo>
                    <a:cubicBezTo>
                      <a:pt x="51187" y="23717"/>
                      <a:pt x="50339" y="18988"/>
                      <a:pt x="48666" y="14769"/>
                    </a:cubicBezTo>
                    <a:cubicBezTo>
                      <a:pt x="47774" y="12527"/>
                      <a:pt x="46516" y="10704"/>
                      <a:pt x="44812" y="8965"/>
                    </a:cubicBezTo>
                    <a:cubicBezTo>
                      <a:pt x="44096" y="8231"/>
                      <a:pt x="43499" y="7383"/>
                      <a:pt x="42821" y="6622"/>
                    </a:cubicBezTo>
                    <a:cubicBezTo>
                      <a:pt x="41072" y="4645"/>
                      <a:pt x="38452" y="3575"/>
                      <a:pt x="36137" y="2344"/>
                    </a:cubicBezTo>
                    <a:cubicBezTo>
                      <a:pt x="35043" y="1765"/>
                      <a:pt x="33899" y="1264"/>
                      <a:pt x="32697" y="923"/>
                    </a:cubicBezTo>
                    <a:cubicBezTo>
                      <a:pt x="30476" y="297"/>
                      <a:pt x="28150" y="0"/>
                      <a:pt x="258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4282691" y="4677108"/>
                <a:ext cx="272429" cy="84934"/>
              </a:xfrm>
              <a:custGeom>
                <a:avLst/>
                <a:gdLst/>
                <a:ahLst/>
                <a:cxnLst/>
                <a:rect l="l" t="t" r="r" b="b"/>
                <a:pathLst>
                  <a:path w="11730" h="3657" extrusionOk="0">
                    <a:moveTo>
                      <a:pt x="440" y="0"/>
                    </a:moveTo>
                    <a:cubicBezTo>
                      <a:pt x="201" y="0"/>
                      <a:pt x="0" y="287"/>
                      <a:pt x="216" y="510"/>
                    </a:cubicBezTo>
                    <a:cubicBezTo>
                      <a:pt x="2381" y="2735"/>
                      <a:pt x="4958" y="3657"/>
                      <a:pt x="7748" y="3657"/>
                    </a:cubicBezTo>
                    <a:cubicBezTo>
                      <a:pt x="8953" y="3657"/>
                      <a:pt x="10198" y="3485"/>
                      <a:pt x="11466" y="3172"/>
                    </a:cubicBezTo>
                    <a:cubicBezTo>
                      <a:pt x="11717" y="3113"/>
                      <a:pt x="11730" y="2711"/>
                      <a:pt x="11466" y="2661"/>
                    </a:cubicBezTo>
                    <a:cubicBezTo>
                      <a:pt x="10787" y="2522"/>
                      <a:pt x="10129" y="2481"/>
                      <a:pt x="9469" y="2481"/>
                    </a:cubicBezTo>
                    <a:cubicBezTo>
                      <a:pt x="8743" y="2481"/>
                      <a:pt x="8015" y="2530"/>
                      <a:pt x="7256" y="2552"/>
                    </a:cubicBezTo>
                    <a:cubicBezTo>
                      <a:pt x="7185" y="2554"/>
                      <a:pt x="7113" y="2555"/>
                      <a:pt x="7042" y="2555"/>
                    </a:cubicBezTo>
                    <a:cubicBezTo>
                      <a:pt x="4776" y="2555"/>
                      <a:pt x="2372" y="1509"/>
                      <a:pt x="645" y="78"/>
                    </a:cubicBezTo>
                    <a:cubicBezTo>
                      <a:pt x="579" y="24"/>
                      <a:pt x="508" y="0"/>
                      <a:pt x="4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4232107" y="4765223"/>
                <a:ext cx="168521" cy="129921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5594" extrusionOk="0">
                    <a:moveTo>
                      <a:pt x="466" y="0"/>
                    </a:moveTo>
                    <a:cubicBezTo>
                      <a:pt x="227" y="0"/>
                      <a:pt x="1" y="230"/>
                      <a:pt x="176" y="484"/>
                    </a:cubicBezTo>
                    <a:cubicBezTo>
                      <a:pt x="922" y="1596"/>
                      <a:pt x="1870" y="2467"/>
                      <a:pt x="2955" y="3245"/>
                    </a:cubicBezTo>
                    <a:cubicBezTo>
                      <a:pt x="4089" y="4061"/>
                      <a:pt x="5475" y="5196"/>
                      <a:pt x="6827" y="5583"/>
                    </a:cubicBezTo>
                    <a:cubicBezTo>
                      <a:pt x="6850" y="5590"/>
                      <a:pt x="6873" y="5593"/>
                      <a:pt x="6896" y="5593"/>
                    </a:cubicBezTo>
                    <a:cubicBezTo>
                      <a:pt x="7089" y="5593"/>
                      <a:pt x="7256" y="5366"/>
                      <a:pt x="7134" y="5182"/>
                    </a:cubicBezTo>
                    <a:cubicBezTo>
                      <a:pt x="6514" y="4252"/>
                      <a:pt x="5302" y="3714"/>
                      <a:pt x="4381" y="3132"/>
                    </a:cubicBezTo>
                    <a:cubicBezTo>
                      <a:pt x="3073" y="2298"/>
                      <a:pt x="1693" y="1401"/>
                      <a:pt x="754" y="147"/>
                    </a:cubicBezTo>
                    <a:cubicBezTo>
                      <a:pt x="677" y="44"/>
                      <a:pt x="570" y="0"/>
                      <a:pt x="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1"/>
              <p:cNvSpPr/>
              <p:nvPr/>
            </p:nvSpPr>
            <p:spPr>
              <a:xfrm>
                <a:off x="4154861" y="4859261"/>
                <a:ext cx="141696" cy="131244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5651" extrusionOk="0">
                    <a:moveTo>
                      <a:pt x="457" y="1"/>
                    </a:moveTo>
                    <a:cubicBezTo>
                      <a:pt x="223" y="1"/>
                      <a:pt x="0" y="227"/>
                      <a:pt x="162" y="486"/>
                    </a:cubicBezTo>
                    <a:cubicBezTo>
                      <a:pt x="1506" y="2651"/>
                      <a:pt x="3133" y="4742"/>
                      <a:pt x="5611" y="5631"/>
                    </a:cubicBezTo>
                    <a:cubicBezTo>
                      <a:pt x="5650" y="5644"/>
                      <a:pt x="5686" y="5650"/>
                      <a:pt x="5720" y="5650"/>
                    </a:cubicBezTo>
                    <a:cubicBezTo>
                      <a:pt x="6000" y="5650"/>
                      <a:pt x="6101" y="5222"/>
                      <a:pt x="5857" y="5051"/>
                    </a:cubicBezTo>
                    <a:cubicBezTo>
                      <a:pt x="3838" y="3639"/>
                      <a:pt x="2194" y="2144"/>
                      <a:pt x="740" y="149"/>
                    </a:cubicBezTo>
                    <a:cubicBezTo>
                      <a:pt x="665" y="44"/>
                      <a:pt x="560" y="1"/>
                      <a:pt x="4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4533544" y="4729341"/>
                <a:ext cx="297280" cy="127389"/>
              </a:xfrm>
              <a:custGeom>
                <a:avLst/>
                <a:gdLst/>
                <a:ahLst/>
                <a:cxnLst/>
                <a:rect l="l" t="t" r="r" b="b"/>
                <a:pathLst>
                  <a:path w="12800" h="5485" extrusionOk="0">
                    <a:moveTo>
                      <a:pt x="12504" y="0"/>
                    </a:moveTo>
                    <a:cubicBezTo>
                      <a:pt x="12475" y="0"/>
                      <a:pt x="12445" y="6"/>
                      <a:pt x="12416" y="20"/>
                    </a:cubicBezTo>
                    <a:cubicBezTo>
                      <a:pt x="9014" y="1669"/>
                      <a:pt x="6331" y="4792"/>
                      <a:pt x="2571" y="4792"/>
                    </a:cubicBezTo>
                    <a:cubicBezTo>
                      <a:pt x="1895" y="4792"/>
                      <a:pt x="1184" y="4691"/>
                      <a:pt x="428" y="4462"/>
                    </a:cubicBezTo>
                    <a:cubicBezTo>
                      <a:pt x="398" y="4453"/>
                      <a:pt x="369" y="4449"/>
                      <a:pt x="343" y="4449"/>
                    </a:cubicBezTo>
                    <a:cubicBezTo>
                      <a:pt x="77" y="4449"/>
                      <a:pt x="1" y="4866"/>
                      <a:pt x="287" y="4977"/>
                    </a:cubicBezTo>
                    <a:cubicBezTo>
                      <a:pt x="1204" y="5329"/>
                      <a:pt x="2107" y="5484"/>
                      <a:pt x="2992" y="5484"/>
                    </a:cubicBezTo>
                    <a:cubicBezTo>
                      <a:pt x="6651" y="5484"/>
                      <a:pt x="9989" y="2821"/>
                      <a:pt x="12652" y="330"/>
                    </a:cubicBezTo>
                    <a:cubicBezTo>
                      <a:pt x="12800" y="195"/>
                      <a:pt x="12665" y="0"/>
                      <a:pt x="12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4503073" y="4936763"/>
                <a:ext cx="220312" cy="51374"/>
              </a:xfrm>
              <a:custGeom>
                <a:avLst/>
                <a:gdLst/>
                <a:ahLst/>
                <a:cxnLst/>
                <a:rect l="l" t="t" r="r" b="b"/>
                <a:pathLst>
                  <a:path w="9486" h="2212" extrusionOk="0">
                    <a:moveTo>
                      <a:pt x="489" y="1"/>
                    </a:moveTo>
                    <a:cubicBezTo>
                      <a:pt x="227" y="1"/>
                      <a:pt x="0" y="325"/>
                      <a:pt x="245" y="553"/>
                    </a:cubicBezTo>
                    <a:cubicBezTo>
                      <a:pt x="1524" y="1736"/>
                      <a:pt x="3212" y="2212"/>
                      <a:pt x="4934" y="2212"/>
                    </a:cubicBezTo>
                    <a:cubicBezTo>
                      <a:pt x="6415" y="2212"/>
                      <a:pt x="7922" y="1860"/>
                      <a:pt x="9218" y="1304"/>
                    </a:cubicBezTo>
                    <a:cubicBezTo>
                      <a:pt x="9485" y="1186"/>
                      <a:pt x="9368" y="724"/>
                      <a:pt x="9089" y="724"/>
                    </a:cubicBezTo>
                    <a:cubicBezTo>
                      <a:pt x="9079" y="724"/>
                      <a:pt x="9068" y="724"/>
                      <a:pt x="9058" y="725"/>
                    </a:cubicBezTo>
                    <a:cubicBezTo>
                      <a:pt x="7539" y="898"/>
                      <a:pt x="5892" y="1313"/>
                      <a:pt x="4324" y="1313"/>
                    </a:cubicBezTo>
                    <a:cubicBezTo>
                      <a:pt x="3027" y="1313"/>
                      <a:pt x="1783" y="1029"/>
                      <a:pt x="710" y="88"/>
                    </a:cubicBezTo>
                    <a:cubicBezTo>
                      <a:pt x="640" y="27"/>
                      <a:pt x="563" y="1"/>
                      <a:pt x="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4811826" y="4741882"/>
                <a:ext cx="155282" cy="132847"/>
              </a:xfrm>
              <a:custGeom>
                <a:avLst/>
                <a:gdLst/>
                <a:ahLst/>
                <a:cxnLst/>
                <a:rect l="l" t="t" r="r" b="b"/>
                <a:pathLst>
                  <a:path w="6686" h="5720" extrusionOk="0">
                    <a:moveTo>
                      <a:pt x="6249" y="1"/>
                    </a:moveTo>
                    <a:cubicBezTo>
                      <a:pt x="6188" y="1"/>
                      <a:pt x="6126" y="15"/>
                      <a:pt x="6066" y="45"/>
                    </a:cubicBezTo>
                    <a:cubicBezTo>
                      <a:pt x="5054" y="555"/>
                      <a:pt x="4211" y="1640"/>
                      <a:pt x="3350" y="2387"/>
                    </a:cubicBezTo>
                    <a:cubicBezTo>
                      <a:pt x="2311" y="3280"/>
                      <a:pt x="1318" y="4227"/>
                      <a:pt x="279" y="5116"/>
                    </a:cubicBezTo>
                    <a:cubicBezTo>
                      <a:pt x="0" y="5356"/>
                      <a:pt x="257" y="5719"/>
                      <a:pt x="550" y="5719"/>
                    </a:cubicBezTo>
                    <a:cubicBezTo>
                      <a:pt x="631" y="5719"/>
                      <a:pt x="714" y="5692"/>
                      <a:pt x="790" y="5627"/>
                    </a:cubicBezTo>
                    <a:cubicBezTo>
                      <a:pt x="1833" y="4734"/>
                      <a:pt x="3118" y="4091"/>
                      <a:pt x="4207" y="3243"/>
                    </a:cubicBezTo>
                    <a:cubicBezTo>
                      <a:pt x="5118" y="2532"/>
                      <a:pt x="6316" y="1626"/>
                      <a:pt x="6617" y="465"/>
                    </a:cubicBezTo>
                    <a:cubicBezTo>
                      <a:pt x="6686" y="204"/>
                      <a:pt x="6481" y="1"/>
                      <a:pt x="62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3" y="588736"/>
            <a:ext cx="3484418" cy="319177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091" y="2453238"/>
            <a:ext cx="3147200" cy="2497982"/>
          </a:xfrm>
          <a:prstGeom prst="rect">
            <a:avLst/>
          </a:prstGeom>
        </p:spPr>
      </p:pic>
      <p:sp>
        <p:nvSpPr>
          <p:cNvPr id="52" name="Google Shape;406;p29"/>
          <p:cNvSpPr txBox="1">
            <a:spLocks noGrp="1"/>
          </p:cNvSpPr>
          <p:nvPr>
            <p:ph type="title"/>
          </p:nvPr>
        </p:nvSpPr>
        <p:spPr>
          <a:xfrm>
            <a:off x="276963" y="182080"/>
            <a:ext cx="8590173" cy="5383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Fiche d’investigation</a:t>
            </a:r>
            <a:endParaRPr dirty="0"/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50" y="948780"/>
            <a:ext cx="3524968" cy="251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73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276963" y="182080"/>
            <a:ext cx="8590173" cy="117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Organisation du projet</a:t>
            </a:r>
            <a:endParaRPr dirty="0"/>
          </a:p>
        </p:txBody>
      </p:sp>
      <p:grpSp>
        <p:nvGrpSpPr>
          <p:cNvPr id="407" name="Google Shape;407;p29"/>
          <p:cNvGrpSpPr/>
          <p:nvPr/>
        </p:nvGrpSpPr>
        <p:grpSpPr>
          <a:xfrm>
            <a:off x="7853732" y="254242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3" name="Google Shape;443;p29"/>
          <p:cNvGrpSpPr/>
          <p:nvPr/>
        </p:nvGrpSpPr>
        <p:grpSpPr>
          <a:xfrm rot="-405096">
            <a:off x="1495315" y="856978"/>
            <a:ext cx="431383" cy="216310"/>
            <a:chOff x="2724150" y="1796250"/>
            <a:chExt cx="1630723" cy="817701"/>
          </a:xfrm>
        </p:grpSpPr>
        <p:sp>
          <p:nvSpPr>
            <p:cNvPr id="444" name="Google Shape;444;p29"/>
            <p:cNvSpPr/>
            <p:nvPr/>
          </p:nvSpPr>
          <p:spPr>
            <a:xfrm>
              <a:off x="2724150" y="2101477"/>
              <a:ext cx="200916" cy="506694"/>
            </a:xfrm>
            <a:custGeom>
              <a:avLst/>
              <a:gdLst/>
              <a:ahLst/>
              <a:cxnLst/>
              <a:rect l="l" t="t" r="r" b="b"/>
              <a:pathLst>
                <a:path w="730" h="1841" extrusionOk="0">
                  <a:moveTo>
                    <a:pt x="50" y="1"/>
                  </a:moveTo>
                  <a:cubicBezTo>
                    <a:pt x="26" y="1"/>
                    <a:pt x="1" y="21"/>
                    <a:pt x="9" y="52"/>
                  </a:cubicBezTo>
                  <a:cubicBezTo>
                    <a:pt x="151" y="672"/>
                    <a:pt x="373" y="1244"/>
                    <a:pt x="644" y="1819"/>
                  </a:cubicBezTo>
                  <a:cubicBezTo>
                    <a:pt x="650" y="1834"/>
                    <a:pt x="662" y="1841"/>
                    <a:pt x="674" y="1841"/>
                  </a:cubicBezTo>
                  <a:cubicBezTo>
                    <a:pt x="700" y="1841"/>
                    <a:pt x="729" y="1811"/>
                    <a:pt x="713" y="1778"/>
                  </a:cubicBezTo>
                  <a:cubicBezTo>
                    <a:pt x="446" y="1205"/>
                    <a:pt x="228" y="644"/>
                    <a:pt x="89" y="31"/>
                  </a:cubicBezTo>
                  <a:cubicBezTo>
                    <a:pt x="83" y="10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2899745" y="1796800"/>
              <a:ext cx="188531" cy="817150"/>
            </a:xfrm>
            <a:custGeom>
              <a:avLst/>
              <a:gdLst/>
              <a:ahLst/>
              <a:cxnLst/>
              <a:rect l="l" t="t" r="r" b="b"/>
              <a:pathLst>
                <a:path w="685" h="2969" extrusionOk="0">
                  <a:moveTo>
                    <a:pt x="632" y="1"/>
                  </a:moveTo>
                  <a:cubicBezTo>
                    <a:pt x="617" y="1"/>
                    <a:pt x="602" y="9"/>
                    <a:pt x="598" y="30"/>
                  </a:cubicBezTo>
                  <a:cubicBezTo>
                    <a:pt x="459" y="1003"/>
                    <a:pt x="262" y="1967"/>
                    <a:pt x="9" y="2915"/>
                  </a:cubicBezTo>
                  <a:cubicBezTo>
                    <a:pt x="0" y="2947"/>
                    <a:pt x="27" y="2969"/>
                    <a:pt x="52" y="2969"/>
                  </a:cubicBezTo>
                  <a:cubicBezTo>
                    <a:pt x="68" y="2969"/>
                    <a:pt x="83" y="2960"/>
                    <a:pt x="89" y="2940"/>
                  </a:cubicBezTo>
                  <a:cubicBezTo>
                    <a:pt x="345" y="1987"/>
                    <a:pt x="539" y="1028"/>
                    <a:pt x="681" y="54"/>
                  </a:cubicBezTo>
                  <a:cubicBezTo>
                    <a:pt x="685" y="22"/>
                    <a:pt x="657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3061304" y="1796250"/>
              <a:ext cx="1293569" cy="46238"/>
            </a:xfrm>
            <a:custGeom>
              <a:avLst/>
              <a:gdLst/>
              <a:ahLst/>
              <a:cxnLst/>
              <a:rect l="l" t="t" r="r" b="b"/>
              <a:pathLst>
                <a:path w="4700" h="168" extrusionOk="0">
                  <a:moveTo>
                    <a:pt x="49" y="0"/>
                  </a:moveTo>
                  <a:cubicBezTo>
                    <a:pt x="1" y="0"/>
                    <a:pt x="2" y="80"/>
                    <a:pt x="52" y="83"/>
                  </a:cubicBezTo>
                  <a:cubicBezTo>
                    <a:pt x="796" y="141"/>
                    <a:pt x="1544" y="168"/>
                    <a:pt x="2293" y="168"/>
                  </a:cubicBezTo>
                  <a:cubicBezTo>
                    <a:pt x="3078" y="168"/>
                    <a:pt x="3863" y="138"/>
                    <a:pt x="4643" y="83"/>
                  </a:cubicBezTo>
                  <a:cubicBezTo>
                    <a:pt x="4698" y="80"/>
                    <a:pt x="4699" y="0"/>
                    <a:pt x="4647" y="0"/>
                  </a:cubicBezTo>
                  <a:cubicBezTo>
                    <a:pt x="4646" y="0"/>
                    <a:pt x="4644" y="0"/>
                    <a:pt x="4643" y="0"/>
                  </a:cubicBezTo>
                  <a:cubicBezTo>
                    <a:pt x="3863" y="55"/>
                    <a:pt x="3078" y="85"/>
                    <a:pt x="2293" y="85"/>
                  </a:cubicBezTo>
                  <a:cubicBezTo>
                    <a:pt x="1544" y="85"/>
                    <a:pt x="796" y="58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3348367" y="2069000"/>
              <a:ext cx="53669" cy="487978"/>
            </a:xfrm>
            <a:custGeom>
              <a:avLst/>
              <a:gdLst/>
              <a:ahLst/>
              <a:cxnLst/>
              <a:rect l="l" t="t" r="r" b="b"/>
              <a:pathLst>
                <a:path w="195" h="1773" extrusionOk="0">
                  <a:moveTo>
                    <a:pt x="70" y="1"/>
                  </a:moveTo>
                  <a:cubicBezTo>
                    <a:pt x="12" y="1"/>
                    <a:pt x="4" y="138"/>
                    <a:pt x="4" y="839"/>
                  </a:cubicBezTo>
                  <a:cubicBezTo>
                    <a:pt x="1" y="1448"/>
                    <a:pt x="11" y="1691"/>
                    <a:pt x="42" y="1747"/>
                  </a:cubicBezTo>
                  <a:cubicBezTo>
                    <a:pt x="52" y="1764"/>
                    <a:pt x="65" y="1773"/>
                    <a:pt x="82" y="1773"/>
                  </a:cubicBezTo>
                  <a:cubicBezTo>
                    <a:pt x="96" y="1773"/>
                    <a:pt x="112" y="1767"/>
                    <a:pt x="132" y="1757"/>
                  </a:cubicBezTo>
                  <a:cubicBezTo>
                    <a:pt x="188" y="1736"/>
                    <a:pt x="194" y="1691"/>
                    <a:pt x="184" y="1483"/>
                  </a:cubicBezTo>
                  <a:cubicBezTo>
                    <a:pt x="164" y="1002"/>
                    <a:pt x="156" y="714"/>
                    <a:pt x="156" y="416"/>
                  </a:cubicBezTo>
                  <a:cubicBezTo>
                    <a:pt x="156" y="73"/>
                    <a:pt x="146" y="21"/>
                    <a:pt x="87" y="4"/>
                  </a:cubicBezTo>
                  <a:cubicBezTo>
                    <a:pt x="81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3492311" y="2058542"/>
              <a:ext cx="243301" cy="502290"/>
            </a:xfrm>
            <a:custGeom>
              <a:avLst/>
              <a:gdLst/>
              <a:ahLst/>
              <a:cxnLst/>
              <a:rect l="l" t="t" r="r" b="b"/>
              <a:pathLst>
                <a:path w="884" h="1825" extrusionOk="0">
                  <a:moveTo>
                    <a:pt x="519" y="1"/>
                  </a:moveTo>
                  <a:cubicBezTo>
                    <a:pt x="506" y="1"/>
                    <a:pt x="491" y="2"/>
                    <a:pt x="472" y="4"/>
                  </a:cubicBezTo>
                  <a:cubicBezTo>
                    <a:pt x="295" y="21"/>
                    <a:pt x="208" y="125"/>
                    <a:pt x="198" y="336"/>
                  </a:cubicBezTo>
                  <a:cubicBezTo>
                    <a:pt x="187" y="483"/>
                    <a:pt x="213" y="565"/>
                    <a:pt x="266" y="565"/>
                  </a:cubicBezTo>
                  <a:cubicBezTo>
                    <a:pt x="277" y="565"/>
                    <a:pt x="289" y="562"/>
                    <a:pt x="302" y="555"/>
                  </a:cubicBezTo>
                  <a:cubicBezTo>
                    <a:pt x="322" y="544"/>
                    <a:pt x="333" y="530"/>
                    <a:pt x="333" y="513"/>
                  </a:cubicBezTo>
                  <a:cubicBezTo>
                    <a:pt x="330" y="499"/>
                    <a:pt x="327" y="447"/>
                    <a:pt x="327" y="395"/>
                  </a:cubicBezTo>
                  <a:cubicBezTo>
                    <a:pt x="322" y="322"/>
                    <a:pt x="330" y="295"/>
                    <a:pt x="354" y="243"/>
                  </a:cubicBezTo>
                  <a:cubicBezTo>
                    <a:pt x="378" y="191"/>
                    <a:pt x="396" y="176"/>
                    <a:pt x="437" y="163"/>
                  </a:cubicBezTo>
                  <a:cubicBezTo>
                    <a:pt x="458" y="156"/>
                    <a:pt x="479" y="152"/>
                    <a:pt x="498" y="152"/>
                  </a:cubicBezTo>
                  <a:cubicBezTo>
                    <a:pt x="582" y="152"/>
                    <a:pt x="654" y="213"/>
                    <a:pt x="676" y="309"/>
                  </a:cubicBezTo>
                  <a:cubicBezTo>
                    <a:pt x="711" y="468"/>
                    <a:pt x="683" y="576"/>
                    <a:pt x="527" y="877"/>
                  </a:cubicBezTo>
                  <a:cubicBezTo>
                    <a:pt x="402" y="1133"/>
                    <a:pt x="288" y="1327"/>
                    <a:pt x="139" y="1556"/>
                  </a:cubicBezTo>
                  <a:cubicBezTo>
                    <a:pt x="28" y="1729"/>
                    <a:pt x="1" y="1788"/>
                    <a:pt x="28" y="1815"/>
                  </a:cubicBezTo>
                  <a:cubicBezTo>
                    <a:pt x="33" y="1821"/>
                    <a:pt x="52" y="1824"/>
                    <a:pt x="76" y="1824"/>
                  </a:cubicBezTo>
                  <a:cubicBezTo>
                    <a:pt x="110" y="1824"/>
                    <a:pt x="153" y="1819"/>
                    <a:pt x="181" y="1809"/>
                  </a:cubicBezTo>
                  <a:cubicBezTo>
                    <a:pt x="243" y="1792"/>
                    <a:pt x="356" y="1782"/>
                    <a:pt x="473" y="1782"/>
                  </a:cubicBezTo>
                  <a:cubicBezTo>
                    <a:pt x="524" y="1782"/>
                    <a:pt x="576" y="1784"/>
                    <a:pt x="624" y="1788"/>
                  </a:cubicBezTo>
                  <a:cubicBezTo>
                    <a:pt x="679" y="1793"/>
                    <a:pt x="721" y="1795"/>
                    <a:pt x="754" y="1795"/>
                  </a:cubicBezTo>
                  <a:cubicBezTo>
                    <a:pt x="825" y="1795"/>
                    <a:pt x="852" y="1784"/>
                    <a:pt x="863" y="1761"/>
                  </a:cubicBezTo>
                  <a:cubicBezTo>
                    <a:pt x="884" y="1726"/>
                    <a:pt x="842" y="1684"/>
                    <a:pt x="766" y="1657"/>
                  </a:cubicBezTo>
                  <a:cubicBezTo>
                    <a:pt x="716" y="1639"/>
                    <a:pt x="597" y="1629"/>
                    <a:pt x="488" y="1629"/>
                  </a:cubicBezTo>
                  <a:cubicBezTo>
                    <a:pt x="439" y="1629"/>
                    <a:pt x="392" y="1631"/>
                    <a:pt x="354" y="1636"/>
                  </a:cubicBezTo>
                  <a:cubicBezTo>
                    <a:pt x="306" y="1643"/>
                    <a:pt x="260" y="1646"/>
                    <a:pt x="257" y="1646"/>
                  </a:cubicBezTo>
                  <a:cubicBezTo>
                    <a:pt x="257" y="1643"/>
                    <a:pt x="281" y="1604"/>
                    <a:pt x="399" y="1421"/>
                  </a:cubicBezTo>
                  <a:cubicBezTo>
                    <a:pt x="482" y="1292"/>
                    <a:pt x="725" y="811"/>
                    <a:pt x="784" y="662"/>
                  </a:cubicBezTo>
                  <a:cubicBezTo>
                    <a:pt x="829" y="558"/>
                    <a:pt x="832" y="544"/>
                    <a:pt x="832" y="416"/>
                  </a:cubicBezTo>
                  <a:cubicBezTo>
                    <a:pt x="832" y="339"/>
                    <a:pt x="821" y="256"/>
                    <a:pt x="815" y="226"/>
                  </a:cubicBezTo>
                  <a:cubicBezTo>
                    <a:pt x="794" y="152"/>
                    <a:pt x="725" y="83"/>
                    <a:pt x="631" y="35"/>
                  </a:cubicBezTo>
                  <a:cubicBezTo>
                    <a:pt x="580" y="9"/>
                    <a:pt x="55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3806896" y="2060193"/>
              <a:ext cx="287338" cy="510822"/>
            </a:xfrm>
            <a:custGeom>
              <a:avLst/>
              <a:gdLst/>
              <a:ahLst/>
              <a:cxnLst/>
              <a:rect l="l" t="t" r="r" b="b"/>
              <a:pathLst>
                <a:path w="1044" h="1856" extrusionOk="0">
                  <a:moveTo>
                    <a:pt x="673" y="0"/>
                  </a:moveTo>
                  <a:cubicBezTo>
                    <a:pt x="607" y="0"/>
                    <a:pt x="522" y="4"/>
                    <a:pt x="420" y="12"/>
                  </a:cubicBezTo>
                  <a:cubicBezTo>
                    <a:pt x="230" y="22"/>
                    <a:pt x="191" y="36"/>
                    <a:pt x="191" y="87"/>
                  </a:cubicBezTo>
                  <a:cubicBezTo>
                    <a:pt x="191" y="116"/>
                    <a:pt x="202" y="126"/>
                    <a:pt x="244" y="143"/>
                  </a:cubicBezTo>
                  <a:cubicBezTo>
                    <a:pt x="281" y="160"/>
                    <a:pt x="324" y="168"/>
                    <a:pt x="392" y="168"/>
                  </a:cubicBezTo>
                  <a:cubicBezTo>
                    <a:pt x="437" y="168"/>
                    <a:pt x="493" y="164"/>
                    <a:pt x="566" y="157"/>
                  </a:cubicBezTo>
                  <a:cubicBezTo>
                    <a:pt x="618" y="149"/>
                    <a:pt x="670" y="145"/>
                    <a:pt x="699" y="145"/>
                  </a:cubicBezTo>
                  <a:cubicBezTo>
                    <a:pt x="708" y="145"/>
                    <a:pt x="715" y="146"/>
                    <a:pt x="718" y="146"/>
                  </a:cubicBezTo>
                  <a:cubicBezTo>
                    <a:pt x="764" y="157"/>
                    <a:pt x="756" y="202"/>
                    <a:pt x="708" y="274"/>
                  </a:cubicBezTo>
                  <a:cubicBezTo>
                    <a:pt x="684" y="306"/>
                    <a:pt x="639" y="372"/>
                    <a:pt x="607" y="424"/>
                  </a:cubicBezTo>
                  <a:cubicBezTo>
                    <a:pt x="572" y="469"/>
                    <a:pt x="503" y="565"/>
                    <a:pt x="448" y="639"/>
                  </a:cubicBezTo>
                  <a:cubicBezTo>
                    <a:pt x="351" y="767"/>
                    <a:pt x="334" y="815"/>
                    <a:pt x="375" y="836"/>
                  </a:cubicBezTo>
                  <a:cubicBezTo>
                    <a:pt x="385" y="843"/>
                    <a:pt x="455" y="850"/>
                    <a:pt x="527" y="853"/>
                  </a:cubicBezTo>
                  <a:cubicBezTo>
                    <a:pt x="680" y="861"/>
                    <a:pt x="743" y="881"/>
                    <a:pt x="794" y="933"/>
                  </a:cubicBezTo>
                  <a:cubicBezTo>
                    <a:pt x="853" y="995"/>
                    <a:pt x="877" y="1082"/>
                    <a:pt x="877" y="1235"/>
                  </a:cubicBezTo>
                  <a:cubicBezTo>
                    <a:pt x="877" y="1394"/>
                    <a:pt x="857" y="1449"/>
                    <a:pt x="756" y="1557"/>
                  </a:cubicBezTo>
                  <a:cubicBezTo>
                    <a:pt x="676" y="1643"/>
                    <a:pt x="580" y="1696"/>
                    <a:pt x="486" y="1702"/>
                  </a:cubicBezTo>
                  <a:cubicBezTo>
                    <a:pt x="469" y="1704"/>
                    <a:pt x="456" y="1705"/>
                    <a:pt x="444" y="1705"/>
                  </a:cubicBezTo>
                  <a:cubicBezTo>
                    <a:pt x="412" y="1705"/>
                    <a:pt x="390" y="1698"/>
                    <a:pt x="348" y="1678"/>
                  </a:cubicBezTo>
                  <a:cubicBezTo>
                    <a:pt x="260" y="1633"/>
                    <a:pt x="212" y="1574"/>
                    <a:pt x="177" y="1470"/>
                  </a:cubicBezTo>
                  <a:cubicBezTo>
                    <a:pt x="150" y="1390"/>
                    <a:pt x="108" y="1331"/>
                    <a:pt x="77" y="1331"/>
                  </a:cubicBezTo>
                  <a:cubicBezTo>
                    <a:pt x="67" y="1331"/>
                    <a:pt x="49" y="1342"/>
                    <a:pt x="36" y="1352"/>
                  </a:cubicBezTo>
                  <a:cubicBezTo>
                    <a:pt x="1" y="1376"/>
                    <a:pt x="4" y="1484"/>
                    <a:pt x="43" y="1560"/>
                  </a:cubicBezTo>
                  <a:cubicBezTo>
                    <a:pt x="102" y="1681"/>
                    <a:pt x="257" y="1813"/>
                    <a:pt x="385" y="1844"/>
                  </a:cubicBezTo>
                  <a:cubicBezTo>
                    <a:pt x="418" y="1852"/>
                    <a:pt x="451" y="1856"/>
                    <a:pt x="484" y="1856"/>
                  </a:cubicBezTo>
                  <a:cubicBezTo>
                    <a:pt x="679" y="1856"/>
                    <a:pt x="874" y="1729"/>
                    <a:pt x="975" y="1522"/>
                  </a:cubicBezTo>
                  <a:cubicBezTo>
                    <a:pt x="1026" y="1422"/>
                    <a:pt x="1026" y="1415"/>
                    <a:pt x="1034" y="1276"/>
                  </a:cubicBezTo>
                  <a:cubicBezTo>
                    <a:pt x="1044" y="933"/>
                    <a:pt x="933" y="749"/>
                    <a:pt x="676" y="690"/>
                  </a:cubicBezTo>
                  <a:cubicBezTo>
                    <a:pt x="642" y="684"/>
                    <a:pt x="614" y="669"/>
                    <a:pt x="614" y="666"/>
                  </a:cubicBezTo>
                  <a:cubicBezTo>
                    <a:pt x="614" y="663"/>
                    <a:pt x="670" y="586"/>
                    <a:pt x="735" y="496"/>
                  </a:cubicBezTo>
                  <a:cubicBezTo>
                    <a:pt x="805" y="410"/>
                    <a:pt x="871" y="313"/>
                    <a:pt x="881" y="285"/>
                  </a:cubicBezTo>
                  <a:cubicBezTo>
                    <a:pt x="922" y="185"/>
                    <a:pt x="898" y="53"/>
                    <a:pt x="833" y="18"/>
                  </a:cubicBezTo>
                  <a:cubicBezTo>
                    <a:pt x="813" y="7"/>
                    <a:pt x="75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9"/>
          <p:cNvGrpSpPr/>
          <p:nvPr/>
        </p:nvGrpSpPr>
        <p:grpSpPr>
          <a:xfrm>
            <a:off x="8125463" y="4298775"/>
            <a:ext cx="261775" cy="114725"/>
            <a:chOff x="8125463" y="4298775"/>
            <a:chExt cx="261775" cy="114725"/>
          </a:xfrm>
        </p:grpSpPr>
        <p:sp>
          <p:nvSpPr>
            <p:cNvPr id="451" name="Google Shape;451;p29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à coins arrondis 2"/>
          <p:cNvSpPr/>
          <p:nvPr/>
        </p:nvSpPr>
        <p:spPr>
          <a:xfrm>
            <a:off x="149267" y="2108571"/>
            <a:ext cx="1544781" cy="623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s</a:t>
            </a:r>
            <a:r>
              <a:rPr lang="fr-FR" sz="2000" dirty="0" smtClean="0">
                <a:solidFill>
                  <a:schemeClr val="tx1"/>
                </a:solidFill>
              </a:rPr>
              <a:t>cript.js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2306525" y="1323118"/>
            <a:ext cx="3578847" cy="623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filtreGeneralDesRecettes.js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54" name="Rectangle à coins arrondis 53"/>
          <p:cNvSpPr/>
          <p:nvPr/>
        </p:nvSpPr>
        <p:spPr>
          <a:xfrm>
            <a:off x="2261886" y="2826618"/>
            <a:ext cx="3528328" cy="623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filtreDesInputsDeCouleur.js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55" name="Rectangle à coins arrondis 54"/>
          <p:cNvSpPr/>
          <p:nvPr/>
        </p:nvSpPr>
        <p:spPr>
          <a:xfrm>
            <a:off x="6462827" y="1323117"/>
            <a:ext cx="2329982" cy="623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plusDeRecette.js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56" name="Rectangle à coins arrondis 55"/>
          <p:cNvSpPr/>
          <p:nvPr/>
        </p:nvSpPr>
        <p:spPr>
          <a:xfrm>
            <a:off x="2012072" y="2075052"/>
            <a:ext cx="4536477" cy="623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affichageEtSuppressionDesTags</a:t>
            </a:r>
            <a:r>
              <a:rPr lang="fr-FR" sz="2000" dirty="0">
                <a:solidFill>
                  <a:schemeClr val="tx1"/>
                </a:solidFill>
              </a:rPr>
              <a:t>.</a:t>
            </a:r>
            <a:r>
              <a:rPr lang="fr-FR" sz="2000" dirty="0" smtClean="0">
                <a:solidFill>
                  <a:schemeClr val="tx1"/>
                </a:solidFill>
              </a:rPr>
              <a:t>js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57" name="Rectangle à coins arrondis 56"/>
          <p:cNvSpPr/>
          <p:nvPr/>
        </p:nvSpPr>
        <p:spPr>
          <a:xfrm>
            <a:off x="6719286" y="2075807"/>
            <a:ext cx="2198322" cy="623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filtreParTags</a:t>
            </a:r>
            <a:r>
              <a:rPr lang="fr-FR" sz="2000" dirty="0">
                <a:solidFill>
                  <a:schemeClr val="tx1"/>
                </a:solidFill>
              </a:rPr>
              <a:t>.</a:t>
            </a:r>
            <a:r>
              <a:rPr lang="fr-FR" sz="2000" dirty="0" smtClean="0">
                <a:solidFill>
                  <a:schemeClr val="tx1"/>
                </a:solidFill>
              </a:rPr>
              <a:t>js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58" name="Rectangle à coins arrondis 57"/>
          <p:cNvSpPr/>
          <p:nvPr/>
        </p:nvSpPr>
        <p:spPr>
          <a:xfrm>
            <a:off x="244634" y="1117500"/>
            <a:ext cx="1535676" cy="623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r</a:t>
            </a:r>
            <a:r>
              <a:rPr lang="fr-FR" sz="2000" dirty="0" smtClean="0">
                <a:solidFill>
                  <a:schemeClr val="tx1"/>
                </a:solidFill>
              </a:rPr>
              <a:t>ecipes.js</a:t>
            </a:r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4" name="Connecteur droit 3"/>
          <p:cNvCxnSpPr>
            <a:stCxn id="58" idx="2"/>
            <a:endCxn id="3" idx="0"/>
          </p:cNvCxnSpPr>
          <p:nvPr/>
        </p:nvCxnSpPr>
        <p:spPr>
          <a:xfrm flipH="1">
            <a:off x="921658" y="1740955"/>
            <a:ext cx="90814" cy="3676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3" idx="3"/>
            <a:endCxn id="56" idx="1"/>
          </p:cNvCxnSpPr>
          <p:nvPr/>
        </p:nvCxnSpPr>
        <p:spPr>
          <a:xfrm flipV="1">
            <a:off x="1694048" y="2386780"/>
            <a:ext cx="318024" cy="3351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3" idx="3"/>
            <a:endCxn id="53" idx="1"/>
          </p:cNvCxnSpPr>
          <p:nvPr/>
        </p:nvCxnSpPr>
        <p:spPr>
          <a:xfrm flipV="1">
            <a:off x="1694048" y="1634846"/>
            <a:ext cx="612477" cy="7854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>
            <a:stCxn id="3" idx="3"/>
            <a:endCxn id="54" idx="1"/>
          </p:cNvCxnSpPr>
          <p:nvPr/>
        </p:nvCxnSpPr>
        <p:spPr>
          <a:xfrm>
            <a:off x="1694048" y="2420299"/>
            <a:ext cx="567838" cy="7180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>
            <a:stCxn id="56" idx="3"/>
            <a:endCxn id="57" idx="1"/>
          </p:cNvCxnSpPr>
          <p:nvPr/>
        </p:nvCxnSpPr>
        <p:spPr>
          <a:xfrm>
            <a:off x="6548549" y="2386780"/>
            <a:ext cx="170737" cy="7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/>
          <p:cNvCxnSpPr>
            <a:stCxn id="53" idx="3"/>
            <a:endCxn id="55" idx="1"/>
          </p:cNvCxnSpPr>
          <p:nvPr/>
        </p:nvCxnSpPr>
        <p:spPr>
          <a:xfrm flipV="1">
            <a:off x="5885372" y="1634845"/>
            <a:ext cx="577455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9" name="Google Shape;473;p30"/>
          <p:cNvSpPr txBox="1">
            <a:spLocks noGrp="1"/>
          </p:cNvSpPr>
          <p:nvPr>
            <p:ph type="subTitle" idx="1"/>
          </p:nvPr>
        </p:nvSpPr>
        <p:spPr>
          <a:xfrm>
            <a:off x="332598" y="3705266"/>
            <a:ext cx="8478901" cy="98433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</a:t>
            </a:r>
            <a:r>
              <a:rPr lang="en" sz="1600" b="1" dirty="0" smtClean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ecipes </a:t>
            </a:r>
            <a:r>
              <a:rPr lang="en" sz="1600" dirty="0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représente les données envoyées à </a:t>
            </a:r>
            <a:r>
              <a:rPr lang="en" sz="1600" b="1" dirty="0" smtClean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script</a:t>
            </a:r>
            <a:r>
              <a:rPr lang="en" sz="1600" dirty="0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qui les affiche. La barre de recherhe est générée par le </a:t>
            </a:r>
            <a:r>
              <a:rPr lang="en" sz="1600" b="1" dirty="0" smtClean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filtreGeneralDesRecettes</a:t>
            </a:r>
            <a:r>
              <a:rPr lang="en" sz="1600" dirty="0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qui affiche un message par </a:t>
            </a:r>
            <a:r>
              <a:rPr lang="en" sz="1600" b="1" dirty="0" smtClean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plusDeRecette </a:t>
            </a:r>
            <a:r>
              <a:rPr lang="en" sz="1600" dirty="0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si aucun résultat n’est retourné. </a:t>
            </a:r>
            <a:r>
              <a:rPr lang="fr-FR" sz="1600" b="1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</a:t>
            </a:r>
            <a:r>
              <a:rPr lang="en" sz="1600" b="1" dirty="0" smtClean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ffichageEtSuppressionDesTags </a:t>
            </a:r>
            <a:r>
              <a:rPr lang="en" sz="1600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permet d’afficher les tags séléctionnées et il sont filtrés par </a:t>
            </a:r>
            <a:r>
              <a:rPr lang="en" sz="1600" b="1" dirty="0" smtClean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filtreParTags</a:t>
            </a:r>
            <a:r>
              <a:rPr lang="en" sz="1600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. Enfin le fichier </a:t>
            </a:r>
            <a:r>
              <a:rPr lang="en" sz="1600" b="1" dirty="0" smtClean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filtreDesInputsDeCouleur</a:t>
            </a:r>
            <a:r>
              <a:rPr lang="en" sz="1600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se charge de la recherche des tags à l’interrieur de chaque séction de recherche (ingredients, appareils ou ustensiles)</a:t>
            </a:r>
            <a:endParaRPr sz="1600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69" name="Connecteur droit 68"/>
          <p:cNvCxnSpPr>
            <a:stCxn id="55" idx="2"/>
            <a:endCxn id="57" idx="0"/>
          </p:cNvCxnSpPr>
          <p:nvPr/>
        </p:nvCxnSpPr>
        <p:spPr>
          <a:xfrm>
            <a:off x="7627818" y="1946572"/>
            <a:ext cx="190629" cy="12923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989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0"/>
          <p:cNvSpPr/>
          <p:nvPr/>
        </p:nvSpPr>
        <p:spPr>
          <a:xfrm rot="-6451548" flipH="1">
            <a:off x="3931705" y="4253597"/>
            <a:ext cx="340508" cy="431878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06;p29"/>
          <p:cNvSpPr txBox="1">
            <a:spLocks/>
          </p:cNvSpPr>
          <p:nvPr/>
        </p:nvSpPr>
        <p:spPr>
          <a:xfrm>
            <a:off x="276963" y="182080"/>
            <a:ext cx="8590173" cy="944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 lang="fr-FR" sz="6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03" y="1088240"/>
            <a:ext cx="4433531" cy="315391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959" y="429072"/>
            <a:ext cx="4417922" cy="3153917"/>
          </a:xfrm>
          <a:prstGeom prst="rect">
            <a:avLst/>
          </a:prstGeom>
        </p:spPr>
      </p:pic>
      <p:sp>
        <p:nvSpPr>
          <p:cNvPr id="12" name="Google Shape;406;p29"/>
          <p:cNvSpPr txBox="1">
            <a:spLocks noGrp="1"/>
          </p:cNvSpPr>
          <p:nvPr>
            <p:ph type="title"/>
          </p:nvPr>
        </p:nvSpPr>
        <p:spPr>
          <a:xfrm>
            <a:off x="145346" y="199699"/>
            <a:ext cx="4108000" cy="90821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dirty="0" err="1" smtClean="0"/>
              <a:t>Figma</a:t>
            </a:r>
            <a:r>
              <a:rPr lang="fr-FR" sz="4800" dirty="0" smtClean="0"/>
              <a:t> du projet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381593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0"/>
          <p:cNvSpPr/>
          <p:nvPr/>
        </p:nvSpPr>
        <p:spPr>
          <a:xfrm rot="-6451548" flipH="1">
            <a:off x="3931705" y="4253597"/>
            <a:ext cx="340508" cy="431878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06;p29"/>
          <p:cNvSpPr txBox="1">
            <a:spLocks/>
          </p:cNvSpPr>
          <p:nvPr/>
        </p:nvSpPr>
        <p:spPr>
          <a:xfrm>
            <a:off x="276963" y="182080"/>
            <a:ext cx="8590173" cy="944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 lang="fr-FR" sz="6600" dirty="0"/>
          </a:p>
        </p:txBody>
      </p:sp>
      <p:pic>
        <p:nvPicPr>
          <p:cNvPr id="2" name="ScreenRecorderProjec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290" y="182080"/>
            <a:ext cx="7239128" cy="4572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0"/>
          <p:cNvSpPr/>
          <p:nvPr/>
        </p:nvSpPr>
        <p:spPr>
          <a:xfrm rot="-6451548" flipH="1">
            <a:off x="3931705" y="4253597"/>
            <a:ext cx="340508" cy="431878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06;p29"/>
          <p:cNvSpPr txBox="1">
            <a:spLocks/>
          </p:cNvSpPr>
          <p:nvPr/>
        </p:nvSpPr>
        <p:spPr>
          <a:xfrm>
            <a:off x="276963" y="182080"/>
            <a:ext cx="8590173" cy="944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 lang="fr-FR" sz="6600" dirty="0"/>
          </a:p>
        </p:txBody>
      </p:sp>
      <p:pic>
        <p:nvPicPr>
          <p:cNvPr id="1026" name="Picture 2" descr="Photo de l'équipe de trav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" y="2078560"/>
            <a:ext cx="4288104" cy="298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hoto de l'équipe de trava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336" y="85440"/>
            <a:ext cx="5696465" cy="385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43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2"/>
          <p:cNvSpPr txBox="1">
            <a:spLocks noGrp="1"/>
          </p:cNvSpPr>
          <p:nvPr>
            <p:ph type="title"/>
          </p:nvPr>
        </p:nvSpPr>
        <p:spPr>
          <a:xfrm>
            <a:off x="2845255" y="1776436"/>
            <a:ext cx="3369900" cy="127373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6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Les algorythmes</a:t>
            </a:r>
            <a:endParaRPr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" y="3101865"/>
            <a:ext cx="4738255" cy="1885988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692" y="14207"/>
            <a:ext cx="4421308" cy="3791586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5" name="Google Shape;552;p32"/>
          <p:cNvSpPr txBox="1">
            <a:spLocks noGrp="1"/>
          </p:cNvSpPr>
          <p:nvPr>
            <p:ph type="title"/>
          </p:nvPr>
        </p:nvSpPr>
        <p:spPr>
          <a:xfrm>
            <a:off x="462887" y="1154519"/>
            <a:ext cx="3369900" cy="69084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Présentation des algorithmes</a:t>
            </a:r>
            <a:endParaRPr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672829"/>
      </p:ext>
    </p:extLst>
  </p:cSld>
  <p:clrMapOvr>
    <a:masterClrMapping/>
  </p:clrMapOvr>
</p:sld>
</file>

<file path=ppt/theme/theme1.xml><?xml version="1.0" encoding="utf-8"?>
<a:theme xmlns:a="http://schemas.openxmlformats.org/drawingml/2006/main" name="Chalkboard Background by Slidesgo">
  <a:themeElements>
    <a:clrScheme name="Office">
      <a:dk1>
        <a:srgbClr val="133B3E"/>
      </a:dk1>
      <a:lt1>
        <a:srgbClr val="FFFFFF"/>
      </a:lt1>
      <a:dk2>
        <a:srgbClr val="DD7E6B"/>
      </a:dk2>
      <a:lt2>
        <a:srgbClr val="EA9999"/>
      </a:lt2>
      <a:accent1>
        <a:srgbClr val="F9CB9C"/>
      </a:accent1>
      <a:accent2>
        <a:srgbClr val="FFE599"/>
      </a:accent2>
      <a:accent3>
        <a:srgbClr val="B6D7A8"/>
      </a:accent3>
      <a:accent4>
        <a:srgbClr val="A4C2F4"/>
      </a:accent4>
      <a:accent5>
        <a:srgbClr val="9FC5E8"/>
      </a:accent5>
      <a:accent6>
        <a:srgbClr val="B4A7D6"/>
      </a:accent6>
      <a:hlink>
        <a:srgbClr val="D5A6B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</TotalTime>
  <Words>301</Words>
  <Application>Microsoft Office PowerPoint</Application>
  <PresentationFormat>Affichage à l'écran (16:9)</PresentationFormat>
  <Paragraphs>48</Paragraphs>
  <Slides>16</Slides>
  <Notes>16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BenchNine</vt:lpstr>
      <vt:lpstr>Joti One</vt:lpstr>
      <vt:lpstr>Barlow Semi Condensed Light</vt:lpstr>
      <vt:lpstr>Arial</vt:lpstr>
      <vt:lpstr>Sue Ellen Francisco</vt:lpstr>
      <vt:lpstr>Chalkboard Background by Slidesgo</vt:lpstr>
      <vt:lpstr>Projet 07</vt:lpstr>
      <vt:lpstr>02</vt:lpstr>
      <vt:lpstr>Fiche d’investigation</vt:lpstr>
      <vt:lpstr>Organisation du projet</vt:lpstr>
      <vt:lpstr>Figma du projet</vt:lpstr>
      <vt:lpstr>Présentation PowerPoint</vt:lpstr>
      <vt:lpstr>Présentation PowerPoint</vt:lpstr>
      <vt:lpstr>Les algorythmes</vt:lpstr>
      <vt:lpstr>Présentation des algorithmes</vt:lpstr>
      <vt:lpstr>Filter et map</vt:lpstr>
      <vt:lpstr>Filter plus rapide que  map</vt:lpstr>
      <vt:lpstr>Les diagrammes</vt:lpstr>
      <vt:lpstr>Algo 1</vt:lpstr>
      <vt:lpstr>Algo 2</vt:lpstr>
      <vt:lpstr>Test entre les deux : 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04</dc:title>
  <dc:creator>Kevin Özkaraca</dc:creator>
  <cp:lastModifiedBy>Kevin Özkaraca</cp:lastModifiedBy>
  <cp:revision>34</cp:revision>
  <dcterms:modified xsi:type="dcterms:W3CDTF">2023-06-22T14:00:51Z</dcterms:modified>
</cp:coreProperties>
</file>